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"/>
  </p:notes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79" autoAdjust="0"/>
    <p:restoredTop sz="94580"/>
  </p:normalViewPr>
  <p:slideViewPr>
    <p:cSldViewPr snapToGrid="0" snapToObjects="1">
      <p:cViewPr varScale="1">
        <p:scale>
          <a:sx n="109" d="100"/>
          <a:sy n="109" d="100"/>
        </p:scale>
        <p:origin x="90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19070-0ACB-964B-9A57-570229ED9CFB}" type="datetimeFigureOut">
              <a:rPr kumimoji="1" lang="zh-CN" altLang="en-US" smtClean="0"/>
              <a:t>2019/3/25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3A899-C511-B249-B2F1-66634D1848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7746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2019/3/25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2019/3/25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2019/3/25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2019/3/25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2019/3/25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2019/3/25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2019/3/25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2019/3/25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2019/3/25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标题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2019/3/25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2019/3/25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带标题的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2019/3/25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2019/3/25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2019/3/25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2019/3/25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2019/3/25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2019/3/25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2019/3/25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49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54955" y="2110884"/>
            <a:ext cx="8825658" cy="2677648"/>
          </a:xfrm>
        </p:spPr>
        <p:txBody>
          <a:bodyPr/>
          <a:lstStyle/>
          <a:p>
            <a:r>
              <a:rPr kumimoji="1" lang="en-US" altLang="zh-CN" dirty="0" err="1"/>
              <a:t>scanf</a:t>
            </a:r>
            <a:r>
              <a:rPr kumimoji="1" lang="zh-CN" altLang="en-US" dirty="0"/>
              <a:t>语句与</a:t>
            </a:r>
            <a:r>
              <a:rPr kumimoji="1" lang="en-US" altLang="zh-CN" dirty="0" err="1"/>
              <a:t>printf</a:t>
            </a:r>
            <a:r>
              <a:rPr kumimoji="1" lang="zh-CN" altLang="en-US" dirty="0"/>
              <a:t>语句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691" y="2854325"/>
            <a:ext cx="2192034" cy="185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0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2B45A812-0470-41DA-94C1-1C471066C2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5846" y="0"/>
            <a:ext cx="42203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183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7DEDE866-7345-4662-A7D7-3B83FD85A7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10511" y="0"/>
            <a:ext cx="8739302" cy="6963508"/>
          </a:xfrm>
        </p:spPr>
      </p:pic>
    </p:spTree>
    <p:extLst>
      <p:ext uri="{BB962C8B-B14F-4D97-AF65-F5344CB8AC3E}">
        <p14:creationId xmlns:p14="http://schemas.microsoft.com/office/powerpoint/2010/main" val="3953802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32ECCD5C-630D-4D6B-B95C-57AC67F3E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387" y="0"/>
            <a:ext cx="38892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4821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会议室">
  <a:themeElements>
    <a:clrScheme name="离子会议室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离子会议室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会议室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537</TotalTime>
  <Words>5</Words>
  <Application>Microsoft Office PowerPoint</Application>
  <PresentationFormat>宽屏</PresentationFormat>
  <Paragraphs>1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9" baseType="lpstr">
      <vt:lpstr>DengXian</vt:lpstr>
      <vt:lpstr>Arial</vt:lpstr>
      <vt:lpstr>Century Gothic</vt:lpstr>
      <vt:lpstr>Wingdings 3</vt:lpstr>
      <vt:lpstr>离子会议室</vt:lpstr>
      <vt:lpstr>scanf语句与printf语句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少惠林少儿编程课程</dc:title>
  <dc:creator>张虹波</dc:creator>
  <cp:lastModifiedBy>Administrator</cp:lastModifiedBy>
  <cp:revision>184</cp:revision>
  <dcterms:created xsi:type="dcterms:W3CDTF">2018-03-06T01:08:38Z</dcterms:created>
  <dcterms:modified xsi:type="dcterms:W3CDTF">2019-03-25T00:00:00Z</dcterms:modified>
</cp:coreProperties>
</file>