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44" y="3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C8C433-8112-4D82-A859-D6272B7BB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51FBD11-D366-416E-ABDE-9AD7FF7EB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1A6CC6C-4517-4156-95AD-F0918928A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AD88-64A1-432C-A5B4-9965DC555412}" type="datetimeFigureOut">
              <a:rPr lang="zh-CN" altLang="en-US" smtClean="0"/>
              <a:t>2024/2/1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9433F9-CE2A-40C4-A5E3-11EA7496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4E8293-F287-460C-8FF6-537C58E99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C4BCA-6600-41E9-9A5B-83A6B1073E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779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D475D3-207D-4F7C-B2CA-831B72F49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2857D8-7EC1-4ED3-8F8D-97DBF7CB4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CCDCBC-035C-415A-9523-358837B39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AD88-64A1-432C-A5B4-9965DC555412}" type="datetimeFigureOut">
              <a:rPr lang="zh-CN" altLang="en-US" smtClean="0"/>
              <a:t>2024/2/1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03B4AFA-C773-4600-A915-ECA0C74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9CBBF2-F4EF-4790-B4C1-3460F5071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C4BCA-6600-41E9-9A5B-83A6B1073E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948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B60C2A-9B76-4258-9D59-E6F7146AD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83FE9B3-C675-4FBA-B062-FFF47138B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E9D1493-D11E-4954-81D4-2B59C34AB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AD88-64A1-432C-A5B4-9965DC555412}" type="datetimeFigureOut">
              <a:rPr lang="zh-CN" altLang="en-US" smtClean="0"/>
              <a:t>2024/2/1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745631F-E58F-40F3-903E-E8218D77C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4BE626-7268-4149-AA90-1FED34CDC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C4BCA-6600-41E9-9A5B-83A6B1073E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663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4A957A-D323-4C79-A49A-19A60F222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ABAE15-26D1-4EDF-9A68-8128A4C662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0CE44C3-0719-43D7-87E6-831764D3F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F5B442E-597B-4326-9B0B-E3F02A505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AD88-64A1-432C-A5B4-9965DC555412}" type="datetimeFigureOut">
              <a:rPr lang="zh-CN" altLang="en-US" smtClean="0"/>
              <a:t>2024/2/1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957B69B-37E1-4E56-80E2-3533B67B6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67DE8C7-8621-4A5F-B9E2-B19A6AD1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C4BCA-6600-41E9-9A5B-83A6B1073E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07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25DFAB-DD0D-481C-AFDF-8EEF1FAE2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CF4E904-EDA1-4672-8861-F0CFFBB37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CD78C7A-8927-4FB9-B5A4-4998E33756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858918A-8114-4E58-91B5-E5A916C4FC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81C7E7D-AFEE-43C6-A113-128701C20B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5BAA18A-0A53-4417-8C1F-0CCC66290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AD88-64A1-432C-A5B4-9965DC555412}" type="datetimeFigureOut">
              <a:rPr lang="zh-CN" altLang="en-US" smtClean="0"/>
              <a:t>2024/2/1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D4D9E29-B7C5-44BA-A9A8-52C889D6A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A661245-DDFA-4576-B1E0-9A9A9E673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C4BCA-6600-41E9-9A5B-83A6B1073E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389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1DB2BE-1844-4F95-923A-FB6D59CB6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A1AE83B-A9CA-4D31-AF59-4E684F9F8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AD88-64A1-432C-A5B4-9965DC555412}" type="datetimeFigureOut">
              <a:rPr lang="zh-CN" altLang="en-US" smtClean="0"/>
              <a:t>2024/2/1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4BED603-2E80-40F3-B107-DE9A295B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B0FE79C-EC60-40BC-8F60-00B692624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C4BCA-6600-41E9-9A5B-83A6B1073E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530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17A54DD-F287-4C3F-9AAE-68184940B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AD88-64A1-432C-A5B4-9965DC555412}" type="datetimeFigureOut">
              <a:rPr lang="zh-CN" altLang="en-US" smtClean="0"/>
              <a:t>2024/2/1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37872EB-5617-4C5F-A173-36C09E084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E237BC-BE2F-4D9A-B77A-C8755624C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C4BCA-6600-41E9-9A5B-83A6B1073E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495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91C44F-2F37-4485-82BA-B66769CA6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7BE731-9539-4B95-B89C-E7853433D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F7F4AF9-A4B2-433A-A20C-6611DCC1A8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38C64A6-7578-422F-9BDA-887A43ADA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AD88-64A1-432C-A5B4-9965DC555412}" type="datetimeFigureOut">
              <a:rPr lang="zh-CN" altLang="en-US" smtClean="0"/>
              <a:t>2024/2/1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5E26CA7-D361-4910-9808-92ECB2FE5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F742CBC-B368-4E27-85CE-AF245953F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C4BCA-6600-41E9-9A5B-83A6B1073E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1369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53788D-8567-4446-8F1C-E6E3669A1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05E1823-7A57-4BE4-AACE-95FD83DED2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CE70E54-237E-409E-AF46-473E90064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41DB530-9FF3-4E16-9D21-F13B519F2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AD88-64A1-432C-A5B4-9965DC555412}" type="datetimeFigureOut">
              <a:rPr lang="zh-CN" altLang="en-US" smtClean="0"/>
              <a:t>2024/2/1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0A91E9E-5EA5-4792-AB97-63EC413E6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72755B5-51ED-43F0-B08D-E5FA25497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C4BCA-6600-41E9-9A5B-83A6B1073E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737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20EFFE-1C29-4E5E-AC3E-489EB2C8B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909C317-2039-4F8F-BE23-0CDD1A1370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687242-157D-4A46-A5F5-A513E7658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AD88-64A1-432C-A5B4-9965DC555412}" type="datetimeFigureOut">
              <a:rPr lang="zh-CN" altLang="en-US" smtClean="0"/>
              <a:t>2024/2/1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C9AF20-CC34-4458-9B19-FF2972977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748984-93AF-45B8-AD4C-D8C8BEDF7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C4BCA-6600-41E9-9A5B-83A6B1073E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0813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FC6E583-C75D-41E3-BB25-DF45957038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9866142-C1F0-4CA9-AD67-256D37F72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EB349E-886E-46DF-9860-C3A43EE6E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3AD88-64A1-432C-A5B4-9965DC555412}" type="datetimeFigureOut">
              <a:rPr lang="zh-CN" altLang="en-US" smtClean="0"/>
              <a:t>2024/2/1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00EF46-2B3C-49D9-820F-89E0BC68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42A61D1-9026-47A8-AAA5-1BCE578ED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C4BCA-6600-41E9-9A5B-83A6B1073E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154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1BD4DCE-6FF4-4961-916E-892B59B3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3CBAAE8-655E-47FA-BC88-D70A50D3B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7DC0C9-4564-42F8-BB32-AA5F31D74B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3AD88-64A1-432C-A5B4-9965DC555412}" type="datetimeFigureOut">
              <a:rPr lang="zh-CN" altLang="en-US" smtClean="0"/>
              <a:t>2024/2/1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0CBD322-C918-4D3B-A153-2C9527F954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FCA028-65CB-45CE-88E5-703BCC99F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C4BCA-6600-41E9-9A5B-83A6B1073E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78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4C6A2122-883D-43BE-B845-319D2F9FF319}"/>
              </a:ext>
            </a:extLst>
          </p:cNvPr>
          <p:cNvSpPr/>
          <p:nvPr/>
        </p:nvSpPr>
        <p:spPr>
          <a:xfrm>
            <a:off x="2719186" y="5039345"/>
            <a:ext cx="2162313" cy="7221"/>
          </a:xfrm>
          <a:custGeom>
            <a:avLst/>
            <a:gdLst>
              <a:gd name="connsiteX0" fmla="*/ 0 w 2162313"/>
              <a:gd name="connsiteY0" fmla="*/ 0 h 7221"/>
              <a:gd name="connsiteX1" fmla="*/ 2162314 w 2162313"/>
              <a:gd name="connsiteY1" fmla="*/ 0 h 7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2313" h="7221">
                <a:moveTo>
                  <a:pt x="0" y="0"/>
                </a:moveTo>
                <a:lnTo>
                  <a:pt x="2162314" y="0"/>
                </a:lnTo>
              </a:path>
            </a:pathLst>
          </a:custGeom>
          <a:noFill/>
          <a:ln w="18019" cap="rnd">
            <a:solidFill>
              <a:srgbClr val="FF7050">
                <a:alpha val="70000"/>
              </a:srgbClr>
            </a:solidFill>
            <a:prstDash val="solid"/>
            <a:round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9058DEC2-6B46-4B09-9166-059683554FD3}"/>
              </a:ext>
            </a:extLst>
          </p:cNvPr>
          <p:cNvSpPr/>
          <p:nvPr/>
        </p:nvSpPr>
        <p:spPr>
          <a:xfrm>
            <a:off x="2719186" y="2872961"/>
            <a:ext cx="7207" cy="2166383"/>
          </a:xfrm>
          <a:custGeom>
            <a:avLst/>
            <a:gdLst>
              <a:gd name="connsiteX0" fmla="*/ 0 w 7207"/>
              <a:gd name="connsiteY0" fmla="*/ 2166384 h 2166383"/>
              <a:gd name="connsiteX1" fmla="*/ 0 w 7207"/>
              <a:gd name="connsiteY1" fmla="*/ 0 h 2166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07" h="2166383">
                <a:moveTo>
                  <a:pt x="0" y="2166384"/>
                </a:moveTo>
                <a:lnTo>
                  <a:pt x="0" y="0"/>
                </a:lnTo>
              </a:path>
            </a:pathLst>
          </a:custGeom>
          <a:noFill/>
          <a:ln w="18019" cap="rnd">
            <a:solidFill>
              <a:srgbClr val="FF7050">
                <a:alpha val="70000"/>
              </a:srgbClr>
            </a:solidFill>
            <a:prstDash val="solid"/>
            <a:round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B57A05C3-1A85-46C1-B86C-F3E633A644E4}"/>
              </a:ext>
            </a:extLst>
          </p:cNvPr>
          <p:cNvSpPr/>
          <p:nvPr/>
        </p:nvSpPr>
        <p:spPr>
          <a:xfrm>
            <a:off x="4881500" y="5039345"/>
            <a:ext cx="1081156" cy="7221"/>
          </a:xfrm>
          <a:custGeom>
            <a:avLst/>
            <a:gdLst>
              <a:gd name="connsiteX0" fmla="*/ 0 w 1081156"/>
              <a:gd name="connsiteY0" fmla="*/ 0 h 7221"/>
              <a:gd name="connsiteX1" fmla="*/ 1081157 w 1081156"/>
              <a:gd name="connsiteY1" fmla="*/ 0 h 7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81156" h="7221">
                <a:moveTo>
                  <a:pt x="0" y="0"/>
                </a:moveTo>
                <a:lnTo>
                  <a:pt x="1081157" y="0"/>
                </a:lnTo>
              </a:path>
            </a:pathLst>
          </a:custGeom>
          <a:noFill/>
          <a:ln w="18019" cap="rnd">
            <a:solidFill>
              <a:srgbClr val="537ADE">
                <a:alpha val="70000"/>
              </a:srgbClr>
            </a:solidFill>
            <a:prstDash val="solid"/>
            <a:round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D5A28E6F-CBB4-484A-98CE-37734EC92740}"/>
              </a:ext>
            </a:extLst>
          </p:cNvPr>
          <p:cNvSpPr/>
          <p:nvPr/>
        </p:nvSpPr>
        <p:spPr>
          <a:xfrm>
            <a:off x="2719186" y="1789769"/>
            <a:ext cx="7207" cy="1083191"/>
          </a:xfrm>
          <a:custGeom>
            <a:avLst/>
            <a:gdLst>
              <a:gd name="connsiteX0" fmla="*/ 0 w 7207"/>
              <a:gd name="connsiteY0" fmla="*/ 1083192 h 1083191"/>
              <a:gd name="connsiteX1" fmla="*/ 0 w 7207"/>
              <a:gd name="connsiteY1" fmla="*/ 0 h 1083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07" h="1083191">
                <a:moveTo>
                  <a:pt x="0" y="1083192"/>
                </a:moveTo>
                <a:lnTo>
                  <a:pt x="0" y="0"/>
                </a:lnTo>
              </a:path>
            </a:pathLst>
          </a:custGeom>
          <a:noFill/>
          <a:ln w="18019" cap="rnd">
            <a:solidFill>
              <a:srgbClr val="537ADE">
                <a:alpha val="70000"/>
              </a:srgbClr>
            </a:solidFill>
            <a:prstDash val="solid"/>
            <a:round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E2DF6A0E-D39A-4118-8413-DA30868617F2}"/>
              </a:ext>
            </a:extLst>
          </p:cNvPr>
          <p:cNvSpPr/>
          <p:nvPr/>
        </p:nvSpPr>
        <p:spPr>
          <a:xfrm>
            <a:off x="3602384" y="5260711"/>
            <a:ext cx="115532" cy="114485"/>
          </a:xfrm>
          <a:custGeom>
            <a:avLst/>
            <a:gdLst>
              <a:gd name="connsiteX0" fmla="*/ 84766 w 115532"/>
              <a:gd name="connsiteY0" fmla="*/ 16581 h 114485"/>
              <a:gd name="connsiteX1" fmla="*/ 92609 w 115532"/>
              <a:gd name="connsiteY1" fmla="*/ 5958 h 114485"/>
              <a:gd name="connsiteX2" fmla="*/ 95369 w 115532"/>
              <a:gd name="connsiteY2" fmla="*/ 5445 h 114485"/>
              <a:gd name="connsiteX3" fmla="*/ 102700 w 115532"/>
              <a:gd name="connsiteY3" fmla="*/ 12277 h 114485"/>
              <a:gd name="connsiteX4" fmla="*/ 100926 w 115532"/>
              <a:gd name="connsiteY4" fmla="*/ 20885 h 114485"/>
              <a:gd name="connsiteX5" fmla="*/ 91822 w 115532"/>
              <a:gd name="connsiteY5" fmla="*/ 56270 h 114485"/>
              <a:gd name="connsiteX6" fmla="*/ 86302 w 115532"/>
              <a:gd name="connsiteY6" fmla="*/ 79017 h 114485"/>
              <a:gd name="connsiteX7" fmla="*/ 82992 w 115532"/>
              <a:gd name="connsiteY7" fmla="*/ 97697 h 114485"/>
              <a:gd name="connsiteX8" fmla="*/ 90560 w 115532"/>
              <a:gd name="connsiteY8" fmla="*/ 109346 h 114485"/>
              <a:gd name="connsiteX9" fmla="*/ 106721 w 115532"/>
              <a:gd name="connsiteY9" fmla="*/ 89127 h 114485"/>
              <a:gd name="connsiteX10" fmla="*/ 109756 w 115532"/>
              <a:gd name="connsiteY10" fmla="*/ 77990 h 114485"/>
              <a:gd name="connsiteX11" fmla="*/ 113265 w 115532"/>
              <a:gd name="connsiteY11" fmla="*/ 73449 h 114485"/>
              <a:gd name="connsiteX12" fmla="*/ 116300 w 115532"/>
              <a:gd name="connsiteY12" fmla="*/ 75976 h 114485"/>
              <a:gd name="connsiteX13" fmla="*/ 111766 w 115532"/>
              <a:gd name="connsiteY13" fmla="*/ 93668 h 114485"/>
              <a:gd name="connsiteX14" fmla="*/ 108731 w 115532"/>
              <a:gd name="connsiteY14" fmla="*/ 100975 h 114485"/>
              <a:gd name="connsiteX15" fmla="*/ 90086 w 115532"/>
              <a:gd name="connsiteY15" fmla="*/ 114876 h 114485"/>
              <a:gd name="connsiteX16" fmla="*/ 69630 w 115532"/>
              <a:gd name="connsiteY16" fmla="*/ 102752 h 114485"/>
              <a:gd name="connsiteX17" fmla="*/ 67107 w 115532"/>
              <a:gd name="connsiteY17" fmla="*/ 95920 h 114485"/>
              <a:gd name="connsiteX18" fmla="*/ 34312 w 115532"/>
              <a:gd name="connsiteY18" fmla="*/ 114876 h 114485"/>
              <a:gd name="connsiteX19" fmla="*/ 6325 w 115532"/>
              <a:gd name="connsiteY19" fmla="*/ 97697 h 114485"/>
              <a:gd name="connsiteX20" fmla="*/ 767 w 115532"/>
              <a:gd name="connsiteY20" fmla="*/ 74437 h 114485"/>
              <a:gd name="connsiteX21" fmla="*/ 19688 w 115532"/>
              <a:gd name="connsiteY21" fmla="*/ 23888 h 114485"/>
              <a:gd name="connsiteX22" fmla="*/ 58040 w 115532"/>
              <a:gd name="connsiteY22" fmla="*/ 666 h 114485"/>
              <a:gd name="connsiteX23" fmla="*/ 61549 w 115532"/>
              <a:gd name="connsiteY23" fmla="*/ 390 h 114485"/>
              <a:gd name="connsiteX24" fmla="*/ 84766 w 115532"/>
              <a:gd name="connsiteY24" fmla="*/ 16581 h 114485"/>
              <a:gd name="connsiteX25" fmla="*/ 68368 w 115532"/>
              <a:gd name="connsiteY25" fmla="*/ 82019 h 114485"/>
              <a:gd name="connsiteX26" fmla="*/ 68368 w 115532"/>
              <a:gd name="connsiteY26" fmla="*/ 82019 h 114485"/>
              <a:gd name="connsiteX27" fmla="*/ 80982 w 115532"/>
              <a:gd name="connsiteY27" fmla="*/ 32496 h 114485"/>
              <a:gd name="connsiteX28" fmla="*/ 81731 w 115532"/>
              <a:gd name="connsiteY28" fmla="*/ 28192 h 114485"/>
              <a:gd name="connsiteX29" fmla="*/ 77198 w 115532"/>
              <a:gd name="connsiteY29" fmla="*/ 15317 h 114485"/>
              <a:gd name="connsiteX30" fmla="*/ 61824 w 115532"/>
              <a:gd name="connsiteY30" fmla="*/ 5958 h 114485"/>
              <a:gd name="connsiteX31" fmla="*/ 36835 w 115532"/>
              <a:gd name="connsiteY31" fmla="*/ 23137 h 114485"/>
              <a:gd name="connsiteX32" fmla="*/ 32538 w 115532"/>
              <a:gd name="connsiteY32" fmla="*/ 30207 h 114485"/>
              <a:gd name="connsiteX33" fmla="*/ 20200 w 115532"/>
              <a:gd name="connsiteY33" fmla="*/ 71909 h 114485"/>
              <a:gd name="connsiteX34" fmla="*/ 18663 w 115532"/>
              <a:gd name="connsiteY34" fmla="*/ 85573 h 114485"/>
              <a:gd name="connsiteX35" fmla="*/ 28280 w 115532"/>
              <a:gd name="connsiteY35" fmla="*/ 107807 h 114485"/>
              <a:gd name="connsiteX36" fmla="*/ 34824 w 115532"/>
              <a:gd name="connsiteY36" fmla="*/ 109346 h 114485"/>
              <a:gd name="connsiteX37" fmla="*/ 63323 w 115532"/>
              <a:gd name="connsiteY37" fmla="*/ 91378 h 114485"/>
              <a:gd name="connsiteX38" fmla="*/ 68131 w 115532"/>
              <a:gd name="connsiteY38" fmla="*/ 83045 h 114485"/>
              <a:gd name="connsiteX39" fmla="*/ 68131 w 115532"/>
              <a:gd name="connsiteY39" fmla="*/ 82808 h 114485"/>
              <a:gd name="connsiteX40" fmla="*/ 68368 w 115532"/>
              <a:gd name="connsiteY40" fmla="*/ 82019 h 11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5532" h="114485">
                <a:moveTo>
                  <a:pt x="84766" y="16581"/>
                </a:moveTo>
                <a:cubicBezTo>
                  <a:pt x="85607" y="10842"/>
                  <a:pt x="88221" y="7301"/>
                  <a:pt x="92609" y="5958"/>
                </a:cubicBezTo>
                <a:cubicBezTo>
                  <a:pt x="93450" y="5616"/>
                  <a:pt x="94370" y="5445"/>
                  <a:pt x="95369" y="5445"/>
                </a:cubicBezTo>
                <a:cubicBezTo>
                  <a:pt x="99731" y="5445"/>
                  <a:pt x="102175" y="7722"/>
                  <a:pt x="102700" y="12277"/>
                </a:cubicBezTo>
                <a:cubicBezTo>
                  <a:pt x="102700" y="13278"/>
                  <a:pt x="102109" y="16147"/>
                  <a:pt x="100926" y="20885"/>
                </a:cubicBezTo>
                <a:lnTo>
                  <a:pt x="91822" y="56270"/>
                </a:lnTo>
                <a:cubicBezTo>
                  <a:pt x="89299" y="66880"/>
                  <a:pt x="87459" y="74462"/>
                  <a:pt x="86302" y="79017"/>
                </a:cubicBezTo>
                <a:cubicBezTo>
                  <a:pt x="84096" y="87758"/>
                  <a:pt x="82992" y="93985"/>
                  <a:pt x="82992" y="97697"/>
                </a:cubicBezTo>
                <a:cubicBezTo>
                  <a:pt x="82992" y="105463"/>
                  <a:pt x="85515" y="109346"/>
                  <a:pt x="90560" y="109346"/>
                </a:cubicBezTo>
                <a:cubicBezTo>
                  <a:pt x="96971" y="109346"/>
                  <a:pt x="102358" y="102607"/>
                  <a:pt x="106721" y="89127"/>
                </a:cubicBezTo>
                <a:cubicBezTo>
                  <a:pt x="107562" y="86257"/>
                  <a:pt x="108573" y="82545"/>
                  <a:pt x="109756" y="77990"/>
                </a:cubicBezTo>
                <a:cubicBezTo>
                  <a:pt x="111096" y="75121"/>
                  <a:pt x="112266" y="73607"/>
                  <a:pt x="113265" y="73449"/>
                </a:cubicBezTo>
                <a:cubicBezTo>
                  <a:pt x="115288" y="73449"/>
                  <a:pt x="116300" y="74291"/>
                  <a:pt x="116300" y="75976"/>
                </a:cubicBezTo>
                <a:cubicBezTo>
                  <a:pt x="116300" y="78504"/>
                  <a:pt x="114788" y="84401"/>
                  <a:pt x="111766" y="93668"/>
                </a:cubicBezTo>
                <a:cubicBezTo>
                  <a:pt x="110767" y="96538"/>
                  <a:pt x="109756" y="98974"/>
                  <a:pt x="108731" y="100975"/>
                </a:cubicBezTo>
                <a:cubicBezTo>
                  <a:pt x="104027" y="110242"/>
                  <a:pt x="97812" y="114876"/>
                  <a:pt x="90086" y="114876"/>
                </a:cubicBezTo>
                <a:cubicBezTo>
                  <a:pt x="80653" y="114876"/>
                  <a:pt x="73834" y="110834"/>
                  <a:pt x="69630" y="102752"/>
                </a:cubicBezTo>
                <a:cubicBezTo>
                  <a:pt x="68447" y="100724"/>
                  <a:pt x="67606" y="98447"/>
                  <a:pt x="67107" y="95920"/>
                </a:cubicBezTo>
                <a:cubicBezTo>
                  <a:pt x="56517" y="108557"/>
                  <a:pt x="45585" y="114876"/>
                  <a:pt x="34312" y="114876"/>
                </a:cubicBezTo>
                <a:cubicBezTo>
                  <a:pt x="21698" y="114876"/>
                  <a:pt x="12369" y="109149"/>
                  <a:pt x="6325" y="97697"/>
                </a:cubicBezTo>
                <a:cubicBezTo>
                  <a:pt x="2620" y="90957"/>
                  <a:pt x="767" y="83204"/>
                  <a:pt x="767" y="74437"/>
                </a:cubicBezTo>
                <a:cubicBezTo>
                  <a:pt x="767" y="56244"/>
                  <a:pt x="7074" y="39395"/>
                  <a:pt x="19688" y="23888"/>
                </a:cubicBezTo>
                <a:cubicBezTo>
                  <a:pt x="31460" y="9749"/>
                  <a:pt x="44244" y="2009"/>
                  <a:pt x="58040" y="666"/>
                </a:cubicBezTo>
                <a:cubicBezTo>
                  <a:pt x="59223" y="482"/>
                  <a:pt x="60392" y="390"/>
                  <a:pt x="61549" y="390"/>
                </a:cubicBezTo>
                <a:cubicBezTo>
                  <a:pt x="71824" y="390"/>
                  <a:pt x="79562" y="5787"/>
                  <a:pt x="84766" y="16581"/>
                </a:cubicBezTo>
                <a:close/>
                <a:moveTo>
                  <a:pt x="68368" y="82019"/>
                </a:moveTo>
                <a:lnTo>
                  <a:pt x="68368" y="82019"/>
                </a:lnTo>
                <a:lnTo>
                  <a:pt x="80982" y="32496"/>
                </a:lnTo>
                <a:cubicBezTo>
                  <a:pt x="81481" y="29969"/>
                  <a:pt x="81731" y="28534"/>
                  <a:pt x="81731" y="28192"/>
                </a:cubicBezTo>
                <a:cubicBezTo>
                  <a:pt x="81731" y="24664"/>
                  <a:pt x="80220" y="20372"/>
                  <a:pt x="77198" y="15317"/>
                </a:cubicBezTo>
                <a:cubicBezTo>
                  <a:pt x="73493" y="9078"/>
                  <a:pt x="68368" y="5958"/>
                  <a:pt x="61824" y="5958"/>
                </a:cubicBezTo>
                <a:cubicBezTo>
                  <a:pt x="53074" y="5958"/>
                  <a:pt x="44744" y="11685"/>
                  <a:pt x="36835" y="23137"/>
                </a:cubicBezTo>
                <a:cubicBezTo>
                  <a:pt x="35336" y="25323"/>
                  <a:pt x="33904" y="27679"/>
                  <a:pt x="32538" y="30207"/>
                </a:cubicBezTo>
                <a:cubicBezTo>
                  <a:pt x="27676" y="40000"/>
                  <a:pt x="23563" y="53901"/>
                  <a:pt x="20200" y="71909"/>
                </a:cubicBezTo>
                <a:cubicBezTo>
                  <a:pt x="19176" y="77649"/>
                  <a:pt x="18663" y="82203"/>
                  <a:pt x="18663" y="85573"/>
                </a:cubicBezTo>
                <a:cubicBezTo>
                  <a:pt x="18663" y="97025"/>
                  <a:pt x="21869" y="104437"/>
                  <a:pt x="28280" y="107807"/>
                </a:cubicBezTo>
                <a:cubicBezTo>
                  <a:pt x="30120" y="108833"/>
                  <a:pt x="32301" y="109346"/>
                  <a:pt x="34824" y="109346"/>
                </a:cubicBezTo>
                <a:cubicBezTo>
                  <a:pt x="44232" y="109346"/>
                  <a:pt x="53732" y="103357"/>
                  <a:pt x="63323" y="91378"/>
                </a:cubicBezTo>
                <a:cubicBezTo>
                  <a:pt x="65687" y="88693"/>
                  <a:pt x="67290" y="85915"/>
                  <a:pt x="68131" y="83045"/>
                </a:cubicBezTo>
                <a:lnTo>
                  <a:pt x="68131" y="82808"/>
                </a:lnTo>
                <a:cubicBezTo>
                  <a:pt x="68289" y="82466"/>
                  <a:pt x="68368" y="82203"/>
                  <a:pt x="68368" y="82019"/>
                </a:cubicBez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762AB973-184F-4198-9262-6AA02886096B}"/>
              </a:ext>
            </a:extLst>
          </p:cNvPr>
          <p:cNvSpPr/>
          <p:nvPr/>
        </p:nvSpPr>
        <p:spPr>
          <a:xfrm>
            <a:off x="2239928" y="3898909"/>
            <a:ext cx="115532" cy="114485"/>
          </a:xfrm>
          <a:custGeom>
            <a:avLst/>
            <a:gdLst>
              <a:gd name="connsiteX0" fmla="*/ 84766 w 115532"/>
              <a:gd name="connsiteY0" fmla="*/ 16581 h 114485"/>
              <a:gd name="connsiteX1" fmla="*/ 92609 w 115532"/>
              <a:gd name="connsiteY1" fmla="*/ 5958 h 114485"/>
              <a:gd name="connsiteX2" fmla="*/ 95369 w 115532"/>
              <a:gd name="connsiteY2" fmla="*/ 5445 h 114485"/>
              <a:gd name="connsiteX3" fmla="*/ 102700 w 115532"/>
              <a:gd name="connsiteY3" fmla="*/ 12277 h 114485"/>
              <a:gd name="connsiteX4" fmla="*/ 100926 w 115532"/>
              <a:gd name="connsiteY4" fmla="*/ 20885 h 114485"/>
              <a:gd name="connsiteX5" fmla="*/ 91822 w 115532"/>
              <a:gd name="connsiteY5" fmla="*/ 56270 h 114485"/>
              <a:gd name="connsiteX6" fmla="*/ 86302 w 115532"/>
              <a:gd name="connsiteY6" fmla="*/ 79017 h 114485"/>
              <a:gd name="connsiteX7" fmla="*/ 82992 w 115532"/>
              <a:gd name="connsiteY7" fmla="*/ 97697 h 114485"/>
              <a:gd name="connsiteX8" fmla="*/ 90560 w 115532"/>
              <a:gd name="connsiteY8" fmla="*/ 109346 h 114485"/>
              <a:gd name="connsiteX9" fmla="*/ 106721 w 115532"/>
              <a:gd name="connsiteY9" fmla="*/ 89127 h 114485"/>
              <a:gd name="connsiteX10" fmla="*/ 109756 w 115532"/>
              <a:gd name="connsiteY10" fmla="*/ 77990 h 114485"/>
              <a:gd name="connsiteX11" fmla="*/ 113265 w 115532"/>
              <a:gd name="connsiteY11" fmla="*/ 73449 h 114485"/>
              <a:gd name="connsiteX12" fmla="*/ 116300 w 115532"/>
              <a:gd name="connsiteY12" fmla="*/ 75976 h 114485"/>
              <a:gd name="connsiteX13" fmla="*/ 111766 w 115532"/>
              <a:gd name="connsiteY13" fmla="*/ 93668 h 114485"/>
              <a:gd name="connsiteX14" fmla="*/ 108731 w 115532"/>
              <a:gd name="connsiteY14" fmla="*/ 100975 h 114485"/>
              <a:gd name="connsiteX15" fmla="*/ 90086 w 115532"/>
              <a:gd name="connsiteY15" fmla="*/ 114876 h 114485"/>
              <a:gd name="connsiteX16" fmla="*/ 69630 w 115532"/>
              <a:gd name="connsiteY16" fmla="*/ 102752 h 114485"/>
              <a:gd name="connsiteX17" fmla="*/ 67107 w 115532"/>
              <a:gd name="connsiteY17" fmla="*/ 95920 h 114485"/>
              <a:gd name="connsiteX18" fmla="*/ 34312 w 115532"/>
              <a:gd name="connsiteY18" fmla="*/ 114876 h 114485"/>
              <a:gd name="connsiteX19" fmla="*/ 6325 w 115532"/>
              <a:gd name="connsiteY19" fmla="*/ 97697 h 114485"/>
              <a:gd name="connsiteX20" fmla="*/ 767 w 115532"/>
              <a:gd name="connsiteY20" fmla="*/ 74437 h 114485"/>
              <a:gd name="connsiteX21" fmla="*/ 19688 w 115532"/>
              <a:gd name="connsiteY21" fmla="*/ 23888 h 114485"/>
              <a:gd name="connsiteX22" fmla="*/ 58040 w 115532"/>
              <a:gd name="connsiteY22" fmla="*/ 666 h 114485"/>
              <a:gd name="connsiteX23" fmla="*/ 61549 w 115532"/>
              <a:gd name="connsiteY23" fmla="*/ 390 h 114485"/>
              <a:gd name="connsiteX24" fmla="*/ 84766 w 115532"/>
              <a:gd name="connsiteY24" fmla="*/ 16581 h 114485"/>
              <a:gd name="connsiteX25" fmla="*/ 68368 w 115532"/>
              <a:gd name="connsiteY25" fmla="*/ 82019 h 114485"/>
              <a:gd name="connsiteX26" fmla="*/ 68368 w 115532"/>
              <a:gd name="connsiteY26" fmla="*/ 82019 h 114485"/>
              <a:gd name="connsiteX27" fmla="*/ 80982 w 115532"/>
              <a:gd name="connsiteY27" fmla="*/ 32496 h 114485"/>
              <a:gd name="connsiteX28" fmla="*/ 81731 w 115532"/>
              <a:gd name="connsiteY28" fmla="*/ 28192 h 114485"/>
              <a:gd name="connsiteX29" fmla="*/ 77198 w 115532"/>
              <a:gd name="connsiteY29" fmla="*/ 15317 h 114485"/>
              <a:gd name="connsiteX30" fmla="*/ 61824 w 115532"/>
              <a:gd name="connsiteY30" fmla="*/ 5958 h 114485"/>
              <a:gd name="connsiteX31" fmla="*/ 36835 w 115532"/>
              <a:gd name="connsiteY31" fmla="*/ 23137 h 114485"/>
              <a:gd name="connsiteX32" fmla="*/ 32538 w 115532"/>
              <a:gd name="connsiteY32" fmla="*/ 30207 h 114485"/>
              <a:gd name="connsiteX33" fmla="*/ 20200 w 115532"/>
              <a:gd name="connsiteY33" fmla="*/ 71909 h 114485"/>
              <a:gd name="connsiteX34" fmla="*/ 18663 w 115532"/>
              <a:gd name="connsiteY34" fmla="*/ 85573 h 114485"/>
              <a:gd name="connsiteX35" fmla="*/ 28280 w 115532"/>
              <a:gd name="connsiteY35" fmla="*/ 107807 h 114485"/>
              <a:gd name="connsiteX36" fmla="*/ 34824 w 115532"/>
              <a:gd name="connsiteY36" fmla="*/ 109346 h 114485"/>
              <a:gd name="connsiteX37" fmla="*/ 63323 w 115532"/>
              <a:gd name="connsiteY37" fmla="*/ 91378 h 114485"/>
              <a:gd name="connsiteX38" fmla="*/ 68131 w 115532"/>
              <a:gd name="connsiteY38" fmla="*/ 83045 h 114485"/>
              <a:gd name="connsiteX39" fmla="*/ 68131 w 115532"/>
              <a:gd name="connsiteY39" fmla="*/ 82808 h 114485"/>
              <a:gd name="connsiteX40" fmla="*/ 68368 w 115532"/>
              <a:gd name="connsiteY40" fmla="*/ 82019 h 11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5532" h="114485">
                <a:moveTo>
                  <a:pt x="84766" y="16581"/>
                </a:moveTo>
                <a:cubicBezTo>
                  <a:pt x="85607" y="10842"/>
                  <a:pt x="88221" y="7301"/>
                  <a:pt x="92609" y="5958"/>
                </a:cubicBezTo>
                <a:cubicBezTo>
                  <a:pt x="93450" y="5616"/>
                  <a:pt x="94370" y="5445"/>
                  <a:pt x="95369" y="5445"/>
                </a:cubicBezTo>
                <a:cubicBezTo>
                  <a:pt x="99731" y="5445"/>
                  <a:pt x="102175" y="7722"/>
                  <a:pt x="102700" y="12277"/>
                </a:cubicBezTo>
                <a:cubicBezTo>
                  <a:pt x="102700" y="13278"/>
                  <a:pt x="102109" y="16147"/>
                  <a:pt x="100926" y="20885"/>
                </a:cubicBezTo>
                <a:lnTo>
                  <a:pt x="91822" y="56270"/>
                </a:lnTo>
                <a:cubicBezTo>
                  <a:pt x="89299" y="66880"/>
                  <a:pt x="87459" y="74462"/>
                  <a:pt x="86302" y="79017"/>
                </a:cubicBezTo>
                <a:cubicBezTo>
                  <a:pt x="84096" y="87758"/>
                  <a:pt x="82992" y="93985"/>
                  <a:pt x="82992" y="97697"/>
                </a:cubicBezTo>
                <a:cubicBezTo>
                  <a:pt x="82992" y="105463"/>
                  <a:pt x="85515" y="109346"/>
                  <a:pt x="90560" y="109346"/>
                </a:cubicBezTo>
                <a:cubicBezTo>
                  <a:pt x="96971" y="109346"/>
                  <a:pt x="102358" y="102607"/>
                  <a:pt x="106721" y="89127"/>
                </a:cubicBezTo>
                <a:cubicBezTo>
                  <a:pt x="107562" y="86257"/>
                  <a:pt x="108573" y="82545"/>
                  <a:pt x="109756" y="77990"/>
                </a:cubicBezTo>
                <a:cubicBezTo>
                  <a:pt x="111096" y="75121"/>
                  <a:pt x="112266" y="73607"/>
                  <a:pt x="113265" y="73449"/>
                </a:cubicBezTo>
                <a:cubicBezTo>
                  <a:pt x="115288" y="73449"/>
                  <a:pt x="116300" y="74291"/>
                  <a:pt x="116300" y="75976"/>
                </a:cubicBezTo>
                <a:cubicBezTo>
                  <a:pt x="116300" y="78504"/>
                  <a:pt x="114788" y="84401"/>
                  <a:pt x="111766" y="93668"/>
                </a:cubicBezTo>
                <a:cubicBezTo>
                  <a:pt x="110767" y="96538"/>
                  <a:pt x="109756" y="98974"/>
                  <a:pt x="108731" y="100975"/>
                </a:cubicBezTo>
                <a:cubicBezTo>
                  <a:pt x="104027" y="110242"/>
                  <a:pt x="97812" y="114876"/>
                  <a:pt x="90086" y="114876"/>
                </a:cubicBezTo>
                <a:cubicBezTo>
                  <a:pt x="80653" y="114876"/>
                  <a:pt x="73834" y="110834"/>
                  <a:pt x="69630" y="102752"/>
                </a:cubicBezTo>
                <a:cubicBezTo>
                  <a:pt x="68447" y="100724"/>
                  <a:pt x="67606" y="98447"/>
                  <a:pt x="67107" y="95920"/>
                </a:cubicBezTo>
                <a:cubicBezTo>
                  <a:pt x="56517" y="108557"/>
                  <a:pt x="45585" y="114876"/>
                  <a:pt x="34312" y="114876"/>
                </a:cubicBezTo>
                <a:cubicBezTo>
                  <a:pt x="21698" y="114876"/>
                  <a:pt x="12369" y="109149"/>
                  <a:pt x="6325" y="97697"/>
                </a:cubicBezTo>
                <a:cubicBezTo>
                  <a:pt x="2620" y="90957"/>
                  <a:pt x="767" y="83204"/>
                  <a:pt x="767" y="74437"/>
                </a:cubicBezTo>
                <a:cubicBezTo>
                  <a:pt x="767" y="56244"/>
                  <a:pt x="7074" y="39395"/>
                  <a:pt x="19688" y="23888"/>
                </a:cubicBezTo>
                <a:cubicBezTo>
                  <a:pt x="31460" y="9749"/>
                  <a:pt x="44244" y="2009"/>
                  <a:pt x="58040" y="666"/>
                </a:cubicBezTo>
                <a:cubicBezTo>
                  <a:pt x="59223" y="482"/>
                  <a:pt x="60392" y="390"/>
                  <a:pt x="61549" y="390"/>
                </a:cubicBezTo>
                <a:cubicBezTo>
                  <a:pt x="71824" y="390"/>
                  <a:pt x="79562" y="5787"/>
                  <a:pt x="84766" y="16581"/>
                </a:cubicBezTo>
                <a:close/>
                <a:moveTo>
                  <a:pt x="68368" y="82019"/>
                </a:moveTo>
                <a:lnTo>
                  <a:pt x="68368" y="82019"/>
                </a:lnTo>
                <a:lnTo>
                  <a:pt x="80982" y="32496"/>
                </a:lnTo>
                <a:cubicBezTo>
                  <a:pt x="81481" y="29969"/>
                  <a:pt x="81731" y="28534"/>
                  <a:pt x="81731" y="28192"/>
                </a:cubicBezTo>
                <a:cubicBezTo>
                  <a:pt x="81731" y="24664"/>
                  <a:pt x="80220" y="20372"/>
                  <a:pt x="77198" y="15317"/>
                </a:cubicBezTo>
                <a:cubicBezTo>
                  <a:pt x="73493" y="9078"/>
                  <a:pt x="68368" y="5958"/>
                  <a:pt x="61824" y="5958"/>
                </a:cubicBezTo>
                <a:cubicBezTo>
                  <a:pt x="53074" y="5958"/>
                  <a:pt x="44744" y="11685"/>
                  <a:pt x="36835" y="23137"/>
                </a:cubicBezTo>
                <a:cubicBezTo>
                  <a:pt x="35336" y="25323"/>
                  <a:pt x="33904" y="27679"/>
                  <a:pt x="32538" y="30207"/>
                </a:cubicBezTo>
                <a:cubicBezTo>
                  <a:pt x="27676" y="40000"/>
                  <a:pt x="23563" y="53901"/>
                  <a:pt x="20200" y="71909"/>
                </a:cubicBezTo>
                <a:cubicBezTo>
                  <a:pt x="19176" y="77649"/>
                  <a:pt x="18663" y="82203"/>
                  <a:pt x="18663" y="85573"/>
                </a:cubicBezTo>
                <a:cubicBezTo>
                  <a:pt x="18663" y="97025"/>
                  <a:pt x="21869" y="104437"/>
                  <a:pt x="28280" y="107807"/>
                </a:cubicBezTo>
                <a:cubicBezTo>
                  <a:pt x="30120" y="108833"/>
                  <a:pt x="32301" y="109346"/>
                  <a:pt x="34824" y="109346"/>
                </a:cubicBezTo>
                <a:cubicBezTo>
                  <a:pt x="44232" y="109346"/>
                  <a:pt x="53732" y="103357"/>
                  <a:pt x="63323" y="91378"/>
                </a:cubicBezTo>
                <a:cubicBezTo>
                  <a:pt x="65687" y="88693"/>
                  <a:pt x="67290" y="85915"/>
                  <a:pt x="68131" y="83045"/>
                </a:cubicBezTo>
                <a:lnTo>
                  <a:pt x="68131" y="82808"/>
                </a:lnTo>
                <a:cubicBezTo>
                  <a:pt x="68289" y="82466"/>
                  <a:pt x="68368" y="82203"/>
                  <a:pt x="68368" y="82019"/>
                </a:cubicBez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493B3E5D-78A6-44AA-A582-3936EC212CCA}"/>
              </a:ext>
            </a:extLst>
          </p:cNvPr>
          <p:cNvSpPr/>
          <p:nvPr/>
        </p:nvSpPr>
        <p:spPr>
          <a:xfrm>
            <a:off x="2193514" y="2088051"/>
            <a:ext cx="92827" cy="178184"/>
          </a:xfrm>
          <a:custGeom>
            <a:avLst/>
            <a:gdLst>
              <a:gd name="connsiteX0" fmla="*/ 49287 w 92827"/>
              <a:gd name="connsiteY0" fmla="*/ 3201 h 178184"/>
              <a:gd name="connsiteX1" fmla="*/ 30604 w 92827"/>
              <a:gd name="connsiteY1" fmla="*/ 79262 h 178184"/>
              <a:gd name="connsiteX2" fmla="*/ 60127 w 92827"/>
              <a:gd name="connsiteY2" fmla="*/ 64098 h 178184"/>
              <a:gd name="connsiteX3" fmla="*/ 88389 w 92827"/>
              <a:gd name="connsiteY3" fmla="*/ 81552 h 178184"/>
              <a:gd name="connsiteX4" fmla="*/ 93672 w 92827"/>
              <a:gd name="connsiteY4" fmla="*/ 104537 h 178184"/>
              <a:gd name="connsiteX5" fmla="*/ 74988 w 92827"/>
              <a:gd name="connsiteY5" fmla="*/ 154572 h 178184"/>
              <a:gd name="connsiteX6" fmla="*/ 36674 w 92827"/>
              <a:gd name="connsiteY6" fmla="*/ 178346 h 178184"/>
              <a:gd name="connsiteX7" fmla="*/ 32890 w 92827"/>
              <a:gd name="connsiteY7" fmla="*/ 178583 h 178184"/>
              <a:gd name="connsiteX8" fmla="*/ 5889 w 92827"/>
              <a:gd name="connsiteY8" fmla="*/ 161680 h 178184"/>
              <a:gd name="connsiteX9" fmla="*/ 844 w 92827"/>
              <a:gd name="connsiteY9" fmla="*/ 138933 h 178184"/>
              <a:gd name="connsiteX10" fmla="*/ 4865 w 92827"/>
              <a:gd name="connsiteY10" fmla="*/ 113383 h 178184"/>
              <a:gd name="connsiteX11" fmla="*/ 25559 w 92827"/>
              <a:gd name="connsiteY11" fmla="*/ 31003 h 178184"/>
              <a:gd name="connsiteX12" fmla="*/ 29106 w 92827"/>
              <a:gd name="connsiteY12" fmla="*/ 15326 h 178184"/>
              <a:gd name="connsiteX13" fmla="*/ 25559 w 92827"/>
              <a:gd name="connsiteY13" fmla="*/ 11772 h 178184"/>
              <a:gd name="connsiteX14" fmla="*/ 25559 w 92827"/>
              <a:gd name="connsiteY14" fmla="*/ 11772 h 178184"/>
              <a:gd name="connsiteX15" fmla="*/ 16492 w 92827"/>
              <a:gd name="connsiteY15" fmla="*/ 11021 h 178184"/>
              <a:gd name="connsiteX16" fmla="*/ 10422 w 92827"/>
              <a:gd name="connsiteY16" fmla="*/ 7981 h 178184"/>
              <a:gd name="connsiteX17" fmla="*/ 15231 w 92827"/>
              <a:gd name="connsiteY17" fmla="*/ 2926 h 178184"/>
              <a:gd name="connsiteX18" fmla="*/ 45977 w 92827"/>
              <a:gd name="connsiteY18" fmla="*/ 398 h 178184"/>
              <a:gd name="connsiteX19" fmla="*/ 49287 w 92827"/>
              <a:gd name="connsiteY19" fmla="*/ 3201 h 178184"/>
              <a:gd name="connsiteX20" fmla="*/ 25559 w 92827"/>
              <a:gd name="connsiteY20" fmla="*/ 98731 h 178184"/>
              <a:gd name="connsiteX21" fmla="*/ 20001 w 92827"/>
              <a:gd name="connsiteY21" fmla="*/ 121991 h 178184"/>
              <a:gd name="connsiteX22" fmla="*/ 15980 w 92827"/>
              <a:gd name="connsiteY22" fmla="*/ 147503 h 178184"/>
              <a:gd name="connsiteX23" fmla="*/ 29106 w 92827"/>
              <a:gd name="connsiteY23" fmla="*/ 172541 h 178184"/>
              <a:gd name="connsiteX24" fmla="*/ 32890 w 92827"/>
              <a:gd name="connsiteY24" fmla="*/ 173054 h 178184"/>
              <a:gd name="connsiteX25" fmla="*/ 57842 w 92827"/>
              <a:gd name="connsiteY25" fmla="*/ 155362 h 178184"/>
              <a:gd name="connsiteX26" fmla="*/ 62650 w 92827"/>
              <a:gd name="connsiteY26" fmla="*/ 146990 h 178184"/>
              <a:gd name="connsiteX27" fmla="*/ 74002 w 92827"/>
              <a:gd name="connsiteY27" fmla="*/ 108090 h 178184"/>
              <a:gd name="connsiteX28" fmla="*/ 75501 w 92827"/>
              <a:gd name="connsiteY28" fmla="*/ 93439 h 178184"/>
              <a:gd name="connsiteX29" fmla="*/ 63162 w 92827"/>
              <a:gd name="connsiteY29" fmla="*/ 70179 h 178184"/>
              <a:gd name="connsiteX30" fmla="*/ 62887 w 92827"/>
              <a:gd name="connsiteY30" fmla="*/ 69903 h 178184"/>
              <a:gd name="connsiteX31" fmla="*/ 59615 w 92827"/>
              <a:gd name="connsiteY31" fmla="*/ 69666 h 178184"/>
              <a:gd name="connsiteX32" fmla="*/ 29343 w 92827"/>
              <a:gd name="connsiteY32" fmla="*/ 89885 h 178184"/>
              <a:gd name="connsiteX33" fmla="*/ 25559 w 92827"/>
              <a:gd name="connsiteY33" fmla="*/ 98731 h 178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2827" h="178184">
                <a:moveTo>
                  <a:pt x="49287" y="3201"/>
                </a:moveTo>
                <a:lnTo>
                  <a:pt x="30604" y="79262"/>
                </a:lnTo>
                <a:cubicBezTo>
                  <a:pt x="40353" y="69153"/>
                  <a:pt x="50195" y="64098"/>
                  <a:pt x="60127" y="64098"/>
                </a:cubicBezTo>
                <a:cubicBezTo>
                  <a:pt x="72741" y="64098"/>
                  <a:pt x="82161" y="69916"/>
                  <a:pt x="88389" y="81552"/>
                </a:cubicBezTo>
                <a:cubicBezTo>
                  <a:pt x="91911" y="88292"/>
                  <a:pt x="93672" y="95954"/>
                  <a:pt x="93672" y="104537"/>
                </a:cubicBezTo>
                <a:cubicBezTo>
                  <a:pt x="93672" y="122413"/>
                  <a:pt x="87444" y="139091"/>
                  <a:pt x="74988" y="154572"/>
                </a:cubicBezTo>
                <a:cubicBezTo>
                  <a:pt x="63399" y="168894"/>
                  <a:pt x="50627" y="176819"/>
                  <a:pt x="36674" y="178346"/>
                </a:cubicBezTo>
                <a:cubicBezTo>
                  <a:pt x="35308" y="178504"/>
                  <a:pt x="34047" y="178583"/>
                  <a:pt x="32890" y="178583"/>
                </a:cubicBezTo>
                <a:cubicBezTo>
                  <a:pt x="20776" y="178583"/>
                  <a:pt x="11776" y="172949"/>
                  <a:pt x="5889" y="161680"/>
                </a:cubicBezTo>
                <a:cubicBezTo>
                  <a:pt x="2526" y="155257"/>
                  <a:pt x="844" y="147674"/>
                  <a:pt x="844" y="138933"/>
                </a:cubicBezTo>
                <a:cubicBezTo>
                  <a:pt x="844" y="133194"/>
                  <a:pt x="2184" y="124677"/>
                  <a:pt x="4865" y="113383"/>
                </a:cubicBezTo>
                <a:lnTo>
                  <a:pt x="25559" y="31003"/>
                </a:lnTo>
                <a:cubicBezTo>
                  <a:pt x="27923" y="21052"/>
                  <a:pt x="29106" y="15826"/>
                  <a:pt x="29106" y="15326"/>
                </a:cubicBezTo>
                <a:cubicBezTo>
                  <a:pt x="29106" y="13482"/>
                  <a:pt x="27923" y="12298"/>
                  <a:pt x="25559" y="11772"/>
                </a:cubicBezTo>
                <a:lnTo>
                  <a:pt x="25559" y="11772"/>
                </a:lnTo>
                <a:cubicBezTo>
                  <a:pt x="23535" y="11272"/>
                  <a:pt x="20513" y="11021"/>
                  <a:pt x="16492" y="11021"/>
                </a:cubicBezTo>
                <a:cubicBezTo>
                  <a:pt x="12787" y="11021"/>
                  <a:pt x="10764" y="10008"/>
                  <a:pt x="10422" y="7981"/>
                </a:cubicBezTo>
                <a:cubicBezTo>
                  <a:pt x="10422" y="5137"/>
                  <a:pt x="12025" y="3452"/>
                  <a:pt x="15231" y="2926"/>
                </a:cubicBezTo>
                <a:lnTo>
                  <a:pt x="45977" y="398"/>
                </a:lnTo>
                <a:cubicBezTo>
                  <a:pt x="48184" y="398"/>
                  <a:pt x="49287" y="1333"/>
                  <a:pt x="49287" y="3201"/>
                </a:cubicBezTo>
                <a:close/>
                <a:moveTo>
                  <a:pt x="25559" y="98731"/>
                </a:moveTo>
                <a:lnTo>
                  <a:pt x="20001" y="121991"/>
                </a:lnTo>
                <a:cubicBezTo>
                  <a:pt x="17320" y="132602"/>
                  <a:pt x="15980" y="141106"/>
                  <a:pt x="15980" y="147503"/>
                </a:cubicBezTo>
                <a:cubicBezTo>
                  <a:pt x="15980" y="162010"/>
                  <a:pt x="20355" y="170355"/>
                  <a:pt x="29106" y="172541"/>
                </a:cubicBezTo>
                <a:cubicBezTo>
                  <a:pt x="30263" y="172883"/>
                  <a:pt x="31524" y="173054"/>
                  <a:pt x="32890" y="173054"/>
                </a:cubicBezTo>
                <a:cubicBezTo>
                  <a:pt x="41798" y="173054"/>
                  <a:pt x="50115" y="167157"/>
                  <a:pt x="57842" y="155362"/>
                </a:cubicBezTo>
                <a:cubicBezTo>
                  <a:pt x="59523" y="152834"/>
                  <a:pt x="61126" y="150044"/>
                  <a:pt x="62650" y="146990"/>
                </a:cubicBezTo>
                <a:cubicBezTo>
                  <a:pt x="67196" y="137406"/>
                  <a:pt x="70980" y="124440"/>
                  <a:pt x="74002" y="108090"/>
                </a:cubicBezTo>
                <a:cubicBezTo>
                  <a:pt x="75001" y="102193"/>
                  <a:pt x="75501" y="97309"/>
                  <a:pt x="75501" y="93439"/>
                </a:cubicBezTo>
                <a:cubicBezTo>
                  <a:pt x="75501" y="79959"/>
                  <a:pt x="71388" y="72206"/>
                  <a:pt x="63162" y="70179"/>
                </a:cubicBezTo>
                <a:lnTo>
                  <a:pt x="62887" y="69903"/>
                </a:lnTo>
                <a:cubicBezTo>
                  <a:pt x="61888" y="69745"/>
                  <a:pt x="60797" y="69666"/>
                  <a:pt x="59615" y="69666"/>
                </a:cubicBezTo>
                <a:cubicBezTo>
                  <a:pt x="49524" y="69666"/>
                  <a:pt x="39433" y="76406"/>
                  <a:pt x="29343" y="89885"/>
                </a:cubicBezTo>
                <a:cubicBezTo>
                  <a:pt x="28002" y="91570"/>
                  <a:pt x="26741" y="94519"/>
                  <a:pt x="25559" y="98731"/>
                </a:cubicBez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12B9A1FC-2BD2-4252-98FA-451CD0F5A378}"/>
              </a:ext>
            </a:extLst>
          </p:cNvPr>
          <p:cNvSpPr/>
          <p:nvPr/>
        </p:nvSpPr>
        <p:spPr>
          <a:xfrm>
            <a:off x="5375664" y="5228861"/>
            <a:ext cx="92827" cy="178184"/>
          </a:xfrm>
          <a:custGeom>
            <a:avLst/>
            <a:gdLst>
              <a:gd name="connsiteX0" fmla="*/ 49287 w 92827"/>
              <a:gd name="connsiteY0" fmla="*/ 3201 h 178184"/>
              <a:gd name="connsiteX1" fmla="*/ 30604 w 92827"/>
              <a:gd name="connsiteY1" fmla="*/ 79262 h 178184"/>
              <a:gd name="connsiteX2" fmla="*/ 60127 w 92827"/>
              <a:gd name="connsiteY2" fmla="*/ 64098 h 178184"/>
              <a:gd name="connsiteX3" fmla="*/ 88389 w 92827"/>
              <a:gd name="connsiteY3" fmla="*/ 81552 h 178184"/>
              <a:gd name="connsiteX4" fmla="*/ 93672 w 92827"/>
              <a:gd name="connsiteY4" fmla="*/ 104537 h 178184"/>
              <a:gd name="connsiteX5" fmla="*/ 74988 w 92827"/>
              <a:gd name="connsiteY5" fmla="*/ 154572 h 178184"/>
              <a:gd name="connsiteX6" fmla="*/ 36674 w 92827"/>
              <a:gd name="connsiteY6" fmla="*/ 178346 h 178184"/>
              <a:gd name="connsiteX7" fmla="*/ 32890 w 92827"/>
              <a:gd name="connsiteY7" fmla="*/ 178583 h 178184"/>
              <a:gd name="connsiteX8" fmla="*/ 5889 w 92827"/>
              <a:gd name="connsiteY8" fmla="*/ 161680 h 178184"/>
              <a:gd name="connsiteX9" fmla="*/ 844 w 92827"/>
              <a:gd name="connsiteY9" fmla="*/ 138933 h 178184"/>
              <a:gd name="connsiteX10" fmla="*/ 4865 w 92827"/>
              <a:gd name="connsiteY10" fmla="*/ 113383 h 178184"/>
              <a:gd name="connsiteX11" fmla="*/ 25559 w 92827"/>
              <a:gd name="connsiteY11" fmla="*/ 31003 h 178184"/>
              <a:gd name="connsiteX12" fmla="*/ 29106 w 92827"/>
              <a:gd name="connsiteY12" fmla="*/ 15326 h 178184"/>
              <a:gd name="connsiteX13" fmla="*/ 25559 w 92827"/>
              <a:gd name="connsiteY13" fmla="*/ 11772 h 178184"/>
              <a:gd name="connsiteX14" fmla="*/ 25559 w 92827"/>
              <a:gd name="connsiteY14" fmla="*/ 11772 h 178184"/>
              <a:gd name="connsiteX15" fmla="*/ 16492 w 92827"/>
              <a:gd name="connsiteY15" fmla="*/ 11021 h 178184"/>
              <a:gd name="connsiteX16" fmla="*/ 10422 w 92827"/>
              <a:gd name="connsiteY16" fmla="*/ 7981 h 178184"/>
              <a:gd name="connsiteX17" fmla="*/ 15231 w 92827"/>
              <a:gd name="connsiteY17" fmla="*/ 2926 h 178184"/>
              <a:gd name="connsiteX18" fmla="*/ 45977 w 92827"/>
              <a:gd name="connsiteY18" fmla="*/ 398 h 178184"/>
              <a:gd name="connsiteX19" fmla="*/ 49287 w 92827"/>
              <a:gd name="connsiteY19" fmla="*/ 3201 h 178184"/>
              <a:gd name="connsiteX20" fmla="*/ 25559 w 92827"/>
              <a:gd name="connsiteY20" fmla="*/ 98731 h 178184"/>
              <a:gd name="connsiteX21" fmla="*/ 20001 w 92827"/>
              <a:gd name="connsiteY21" fmla="*/ 121991 h 178184"/>
              <a:gd name="connsiteX22" fmla="*/ 15980 w 92827"/>
              <a:gd name="connsiteY22" fmla="*/ 147503 h 178184"/>
              <a:gd name="connsiteX23" fmla="*/ 29106 w 92827"/>
              <a:gd name="connsiteY23" fmla="*/ 172541 h 178184"/>
              <a:gd name="connsiteX24" fmla="*/ 32890 w 92827"/>
              <a:gd name="connsiteY24" fmla="*/ 173054 h 178184"/>
              <a:gd name="connsiteX25" fmla="*/ 57842 w 92827"/>
              <a:gd name="connsiteY25" fmla="*/ 155362 h 178184"/>
              <a:gd name="connsiteX26" fmla="*/ 62650 w 92827"/>
              <a:gd name="connsiteY26" fmla="*/ 146990 h 178184"/>
              <a:gd name="connsiteX27" fmla="*/ 74002 w 92827"/>
              <a:gd name="connsiteY27" fmla="*/ 108090 h 178184"/>
              <a:gd name="connsiteX28" fmla="*/ 75501 w 92827"/>
              <a:gd name="connsiteY28" fmla="*/ 93439 h 178184"/>
              <a:gd name="connsiteX29" fmla="*/ 63162 w 92827"/>
              <a:gd name="connsiteY29" fmla="*/ 70179 h 178184"/>
              <a:gd name="connsiteX30" fmla="*/ 62887 w 92827"/>
              <a:gd name="connsiteY30" fmla="*/ 69903 h 178184"/>
              <a:gd name="connsiteX31" fmla="*/ 59615 w 92827"/>
              <a:gd name="connsiteY31" fmla="*/ 69666 h 178184"/>
              <a:gd name="connsiteX32" fmla="*/ 29343 w 92827"/>
              <a:gd name="connsiteY32" fmla="*/ 89885 h 178184"/>
              <a:gd name="connsiteX33" fmla="*/ 25559 w 92827"/>
              <a:gd name="connsiteY33" fmla="*/ 98731 h 178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2827" h="178184">
                <a:moveTo>
                  <a:pt x="49287" y="3201"/>
                </a:moveTo>
                <a:lnTo>
                  <a:pt x="30604" y="79262"/>
                </a:lnTo>
                <a:cubicBezTo>
                  <a:pt x="40353" y="69153"/>
                  <a:pt x="50195" y="64098"/>
                  <a:pt x="60127" y="64098"/>
                </a:cubicBezTo>
                <a:cubicBezTo>
                  <a:pt x="72741" y="64098"/>
                  <a:pt x="82161" y="69916"/>
                  <a:pt x="88389" y="81552"/>
                </a:cubicBezTo>
                <a:cubicBezTo>
                  <a:pt x="91911" y="88292"/>
                  <a:pt x="93672" y="95954"/>
                  <a:pt x="93672" y="104537"/>
                </a:cubicBezTo>
                <a:cubicBezTo>
                  <a:pt x="93672" y="122413"/>
                  <a:pt x="87444" y="139091"/>
                  <a:pt x="74988" y="154572"/>
                </a:cubicBezTo>
                <a:cubicBezTo>
                  <a:pt x="63399" y="168894"/>
                  <a:pt x="50627" y="176819"/>
                  <a:pt x="36674" y="178346"/>
                </a:cubicBezTo>
                <a:cubicBezTo>
                  <a:pt x="35308" y="178504"/>
                  <a:pt x="34047" y="178583"/>
                  <a:pt x="32890" y="178583"/>
                </a:cubicBezTo>
                <a:cubicBezTo>
                  <a:pt x="20776" y="178583"/>
                  <a:pt x="11776" y="172949"/>
                  <a:pt x="5889" y="161680"/>
                </a:cubicBezTo>
                <a:cubicBezTo>
                  <a:pt x="2526" y="155257"/>
                  <a:pt x="844" y="147674"/>
                  <a:pt x="844" y="138933"/>
                </a:cubicBezTo>
                <a:cubicBezTo>
                  <a:pt x="844" y="133194"/>
                  <a:pt x="2184" y="124677"/>
                  <a:pt x="4865" y="113383"/>
                </a:cubicBezTo>
                <a:lnTo>
                  <a:pt x="25559" y="31003"/>
                </a:lnTo>
                <a:cubicBezTo>
                  <a:pt x="27923" y="21052"/>
                  <a:pt x="29106" y="15826"/>
                  <a:pt x="29106" y="15326"/>
                </a:cubicBezTo>
                <a:cubicBezTo>
                  <a:pt x="29106" y="13482"/>
                  <a:pt x="27923" y="12298"/>
                  <a:pt x="25559" y="11772"/>
                </a:cubicBezTo>
                <a:lnTo>
                  <a:pt x="25559" y="11772"/>
                </a:lnTo>
                <a:cubicBezTo>
                  <a:pt x="23535" y="11272"/>
                  <a:pt x="20513" y="11021"/>
                  <a:pt x="16492" y="11021"/>
                </a:cubicBezTo>
                <a:cubicBezTo>
                  <a:pt x="12787" y="11021"/>
                  <a:pt x="10764" y="10008"/>
                  <a:pt x="10422" y="7981"/>
                </a:cubicBezTo>
                <a:cubicBezTo>
                  <a:pt x="10422" y="5137"/>
                  <a:pt x="12025" y="3452"/>
                  <a:pt x="15231" y="2926"/>
                </a:cubicBezTo>
                <a:lnTo>
                  <a:pt x="45977" y="398"/>
                </a:lnTo>
                <a:cubicBezTo>
                  <a:pt x="48184" y="398"/>
                  <a:pt x="49287" y="1333"/>
                  <a:pt x="49287" y="3201"/>
                </a:cubicBezTo>
                <a:close/>
                <a:moveTo>
                  <a:pt x="25559" y="98731"/>
                </a:moveTo>
                <a:lnTo>
                  <a:pt x="20001" y="121991"/>
                </a:lnTo>
                <a:cubicBezTo>
                  <a:pt x="17320" y="132602"/>
                  <a:pt x="15980" y="141106"/>
                  <a:pt x="15980" y="147503"/>
                </a:cubicBezTo>
                <a:cubicBezTo>
                  <a:pt x="15980" y="162010"/>
                  <a:pt x="20355" y="170355"/>
                  <a:pt x="29106" y="172541"/>
                </a:cubicBezTo>
                <a:cubicBezTo>
                  <a:pt x="30263" y="172883"/>
                  <a:pt x="31524" y="173054"/>
                  <a:pt x="32890" y="173054"/>
                </a:cubicBezTo>
                <a:cubicBezTo>
                  <a:pt x="41798" y="173054"/>
                  <a:pt x="50115" y="167157"/>
                  <a:pt x="57842" y="155362"/>
                </a:cubicBezTo>
                <a:cubicBezTo>
                  <a:pt x="59523" y="152834"/>
                  <a:pt x="61126" y="150044"/>
                  <a:pt x="62650" y="146990"/>
                </a:cubicBezTo>
                <a:cubicBezTo>
                  <a:pt x="67196" y="137406"/>
                  <a:pt x="70980" y="124440"/>
                  <a:pt x="74002" y="108090"/>
                </a:cubicBezTo>
                <a:cubicBezTo>
                  <a:pt x="75001" y="102193"/>
                  <a:pt x="75501" y="97309"/>
                  <a:pt x="75501" y="93439"/>
                </a:cubicBezTo>
                <a:cubicBezTo>
                  <a:pt x="75501" y="79959"/>
                  <a:pt x="71388" y="72206"/>
                  <a:pt x="63162" y="70179"/>
                </a:cubicBezTo>
                <a:lnTo>
                  <a:pt x="62887" y="69903"/>
                </a:lnTo>
                <a:cubicBezTo>
                  <a:pt x="61888" y="69745"/>
                  <a:pt x="60797" y="69666"/>
                  <a:pt x="59615" y="69666"/>
                </a:cubicBezTo>
                <a:cubicBezTo>
                  <a:pt x="49524" y="69666"/>
                  <a:pt x="39433" y="76406"/>
                  <a:pt x="29343" y="89885"/>
                </a:cubicBezTo>
                <a:cubicBezTo>
                  <a:pt x="28002" y="91570"/>
                  <a:pt x="26741" y="94519"/>
                  <a:pt x="25559" y="98731"/>
                </a:cubicBez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34624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!!a">
            <a:extLst>
              <a:ext uri="{FF2B5EF4-FFF2-40B4-BE49-F238E27FC236}">
                <a16:creationId xmlns:a16="http://schemas.microsoft.com/office/drawing/2014/main" id="{C9849094-3D35-4B22-B21E-3C9B88BC8FD4}"/>
              </a:ext>
            </a:extLst>
          </p:cNvPr>
          <p:cNvSpPr/>
          <p:nvPr/>
        </p:nvSpPr>
        <p:spPr>
          <a:xfrm>
            <a:off x="2719186" y="1789769"/>
            <a:ext cx="3243470" cy="3249575"/>
          </a:xfrm>
          <a:custGeom>
            <a:avLst/>
            <a:gdLst>
              <a:gd name="connsiteX0" fmla="*/ 0 w 3243470"/>
              <a:gd name="connsiteY0" fmla="*/ 3249576 h 3249575"/>
              <a:gd name="connsiteX1" fmla="*/ 3243471 w 3243470"/>
              <a:gd name="connsiteY1" fmla="*/ 3249576 h 3249575"/>
              <a:gd name="connsiteX2" fmla="*/ 3243471 w 3243470"/>
              <a:gd name="connsiteY2" fmla="*/ 0 h 3249575"/>
              <a:gd name="connsiteX3" fmla="*/ 0 w 3243470"/>
              <a:gd name="connsiteY3" fmla="*/ 0 h 324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3470" h="3249575">
                <a:moveTo>
                  <a:pt x="0" y="3249576"/>
                </a:moveTo>
                <a:lnTo>
                  <a:pt x="3243471" y="3249576"/>
                </a:lnTo>
                <a:lnTo>
                  <a:pt x="324347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7050">
              <a:alpha val="50000"/>
            </a:srgbClr>
          </a:solidFill>
          <a:ln w="7208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" name="!!ab1">
            <a:extLst>
              <a:ext uri="{FF2B5EF4-FFF2-40B4-BE49-F238E27FC236}">
                <a16:creationId xmlns:a16="http://schemas.microsoft.com/office/drawing/2014/main" id="{F15B70F8-87E2-4036-8833-B70765679C86}"/>
              </a:ext>
            </a:extLst>
          </p:cNvPr>
          <p:cNvSpPr/>
          <p:nvPr/>
        </p:nvSpPr>
        <p:spPr>
          <a:xfrm>
            <a:off x="2719186" y="1789769"/>
            <a:ext cx="2162313" cy="1083191"/>
          </a:xfrm>
          <a:custGeom>
            <a:avLst/>
            <a:gdLst>
              <a:gd name="connsiteX0" fmla="*/ 0 w 2162313"/>
              <a:gd name="connsiteY0" fmla="*/ 0 h 1083191"/>
              <a:gd name="connsiteX1" fmla="*/ 2162314 w 2162313"/>
              <a:gd name="connsiteY1" fmla="*/ 0 h 1083191"/>
              <a:gd name="connsiteX2" fmla="*/ 2162314 w 2162313"/>
              <a:gd name="connsiteY2" fmla="*/ 1083192 h 1083191"/>
              <a:gd name="connsiteX3" fmla="*/ 0 w 2162313"/>
              <a:gd name="connsiteY3" fmla="*/ 1083192 h 1083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313" h="1083191">
                <a:moveTo>
                  <a:pt x="0" y="0"/>
                </a:moveTo>
                <a:lnTo>
                  <a:pt x="2162314" y="0"/>
                </a:lnTo>
                <a:lnTo>
                  <a:pt x="2162314" y="1083192"/>
                </a:lnTo>
                <a:lnTo>
                  <a:pt x="0" y="1083192"/>
                </a:lnTo>
                <a:close/>
              </a:path>
            </a:pathLst>
          </a:custGeom>
          <a:solidFill>
            <a:srgbClr val="8D6E9C"/>
          </a:solidFill>
          <a:ln w="7208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0F06CD51-208A-4A91-9B75-E05ADFDA74C4}"/>
              </a:ext>
            </a:extLst>
          </p:cNvPr>
          <p:cNvSpPr/>
          <p:nvPr/>
        </p:nvSpPr>
        <p:spPr>
          <a:xfrm>
            <a:off x="4874763" y="1796991"/>
            <a:ext cx="1081156" cy="1083191"/>
          </a:xfrm>
          <a:custGeom>
            <a:avLst/>
            <a:gdLst>
              <a:gd name="connsiteX0" fmla="*/ 0 w 1081156"/>
              <a:gd name="connsiteY0" fmla="*/ 0 h 1083191"/>
              <a:gd name="connsiteX1" fmla="*/ 1081157 w 1081156"/>
              <a:gd name="connsiteY1" fmla="*/ 0 h 1083191"/>
              <a:gd name="connsiteX2" fmla="*/ 1081157 w 1081156"/>
              <a:gd name="connsiteY2" fmla="*/ 1083192 h 1083191"/>
              <a:gd name="connsiteX3" fmla="*/ 0 w 1081156"/>
              <a:gd name="connsiteY3" fmla="*/ 1083192 h 1083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1156" h="1083191">
                <a:moveTo>
                  <a:pt x="0" y="0"/>
                </a:moveTo>
                <a:lnTo>
                  <a:pt x="1081157" y="0"/>
                </a:lnTo>
                <a:lnTo>
                  <a:pt x="1081157" y="1083192"/>
                </a:lnTo>
                <a:lnTo>
                  <a:pt x="0" y="1083192"/>
                </a:lnTo>
                <a:close/>
              </a:path>
            </a:pathLst>
          </a:custGeom>
          <a:solidFill>
            <a:srgbClr val="53B6DE"/>
          </a:solidFill>
          <a:ln w="7208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" name="!!ab2">
            <a:extLst>
              <a:ext uri="{FF2B5EF4-FFF2-40B4-BE49-F238E27FC236}">
                <a16:creationId xmlns:a16="http://schemas.microsoft.com/office/drawing/2014/main" id="{C3E528CE-FCB5-4F1D-83F2-FC6160D53F07}"/>
              </a:ext>
            </a:extLst>
          </p:cNvPr>
          <p:cNvSpPr/>
          <p:nvPr/>
        </p:nvSpPr>
        <p:spPr>
          <a:xfrm>
            <a:off x="4881500" y="2872961"/>
            <a:ext cx="1081156" cy="2166383"/>
          </a:xfrm>
          <a:custGeom>
            <a:avLst/>
            <a:gdLst>
              <a:gd name="connsiteX0" fmla="*/ 0 w 1081156"/>
              <a:gd name="connsiteY0" fmla="*/ 0 h 2166383"/>
              <a:gd name="connsiteX1" fmla="*/ 1081157 w 1081156"/>
              <a:gd name="connsiteY1" fmla="*/ 0 h 2166383"/>
              <a:gd name="connsiteX2" fmla="*/ 1081157 w 1081156"/>
              <a:gd name="connsiteY2" fmla="*/ 2166384 h 2166383"/>
              <a:gd name="connsiteX3" fmla="*/ 0 w 1081156"/>
              <a:gd name="connsiteY3" fmla="*/ 2166384 h 2166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1156" h="2166383">
                <a:moveTo>
                  <a:pt x="0" y="0"/>
                </a:moveTo>
                <a:lnTo>
                  <a:pt x="1081157" y="0"/>
                </a:lnTo>
                <a:lnTo>
                  <a:pt x="1081157" y="2166384"/>
                </a:lnTo>
                <a:lnTo>
                  <a:pt x="0" y="2166384"/>
                </a:lnTo>
                <a:close/>
              </a:path>
            </a:pathLst>
          </a:custGeom>
          <a:solidFill>
            <a:srgbClr val="8D6E9C"/>
          </a:solidFill>
          <a:ln w="7208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4C6A2122-883D-43BE-B845-319D2F9FF319}"/>
              </a:ext>
            </a:extLst>
          </p:cNvPr>
          <p:cNvSpPr/>
          <p:nvPr/>
        </p:nvSpPr>
        <p:spPr>
          <a:xfrm>
            <a:off x="2719186" y="5039345"/>
            <a:ext cx="2162313" cy="7221"/>
          </a:xfrm>
          <a:custGeom>
            <a:avLst/>
            <a:gdLst>
              <a:gd name="connsiteX0" fmla="*/ 0 w 2162313"/>
              <a:gd name="connsiteY0" fmla="*/ 0 h 7221"/>
              <a:gd name="connsiteX1" fmla="*/ 2162314 w 2162313"/>
              <a:gd name="connsiteY1" fmla="*/ 0 h 7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62313" h="7221">
                <a:moveTo>
                  <a:pt x="0" y="0"/>
                </a:moveTo>
                <a:lnTo>
                  <a:pt x="2162314" y="0"/>
                </a:lnTo>
              </a:path>
            </a:pathLst>
          </a:custGeom>
          <a:noFill/>
          <a:ln w="18019" cap="rnd">
            <a:solidFill>
              <a:srgbClr val="FF7050">
                <a:alpha val="70000"/>
              </a:srgbClr>
            </a:solidFill>
            <a:prstDash val="solid"/>
            <a:round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9058DEC2-6B46-4B09-9166-059683554FD3}"/>
              </a:ext>
            </a:extLst>
          </p:cNvPr>
          <p:cNvSpPr/>
          <p:nvPr/>
        </p:nvSpPr>
        <p:spPr>
          <a:xfrm>
            <a:off x="2719186" y="2872961"/>
            <a:ext cx="7207" cy="2166383"/>
          </a:xfrm>
          <a:custGeom>
            <a:avLst/>
            <a:gdLst>
              <a:gd name="connsiteX0" fmla="*/ 0 w 7207"/>
              <a:gd name="connsiteY0" fmla="*/ 2166384 h 2166383"/>
              <a:gd name="connsiteX1" fmla="*/ 0 w 7207"/>
              <a:gd name="connsiteY1" fmla="*/ 0 h 2166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07" h="2166383">
                <a:moveTo>
                  <a:pt x="0" y="2166384"/>
                </a:moveTo>
                <a:lnTo>
                  <a:pt x="0" y="0"/>
                </a:lnTo>
              </a:path>
            </a:pathLst>
          </a:custGeom>
          <a:noFill/>
          <a:ln w="18019" cap="rnd">
            <a:solidFill>
              <a:srgbClr val="FF7050">
                <a:alpha val="70000"/>
              </a:srgbClr>
            </a:solidFill>
            <a:prstDash val="solid"/>
            <a:round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B57A05C3-1A85-46C1-B86C-F3E633A644E4}"/>
              </a:ext>
            </a:extLst>
          </p:cNvPr>
          <p:cNvSpPr/>
          <p:nvPr/>
        </p:nvSpPr>
        <p:spPr>
          <a:xfrm>
            <a:off x="4881500" y="5039345"/>
            <a:ext cx="1081156" cy="7221"/>
          </a:xfrm>
          <a:custGeom>
            <a:avLst/>
            <a:gdLst>
              <a:gd name="connsiteX0" fmla="*/ 0 w 1081156"/>
              <a:gd name="connsiteY0" fmla="*/ 0 h 7221"/>
              <a:gd name="connsiteX1" fmla="*/ 1081157 w 1081156"/>
              <a:gd name="connsiteY1" fmla="*/ 0 h 7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81156" h="7221">
                <a:moveTo>
                  <a:pt x="0" y="0"/>
                </a:moveTo>
                <a:lnTo>
                  <a:pt x="1081157" y="0"/>
                </a:lnTo>
              </a:path>
            </a:pathLst>
          </a:custGeom>
          <a:noFill/>
          <a:ln w="18019" cap="rnd">
            <a:solidFill>
              <a:srgbClr val="537ADE">
                <a:alpha val="70000"/>
              </a:srgbClr>
            </a:solidFill>
            <a:prstDash val="solid"/>
            <a:round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D5A28E6F-CBB4-484A-98CE-37734EC92740}"/>
              </a:ext>
            </a:extLst>
          </p:cNvPr>
          <p:cNvSpPr/>
          <p:nvPr/>
        </p:nvSpPr>
        <p:spPr>
          <a:xfrm>
            <a:off x="2719186" y="1789769"/>
            <a:ext cx="7207" cy="1083191"/>
          </a:xfrm>
          <a:custGeom>
            <a:avLst/>
            <a:gdLst>
              <a:gd name="connsiteX0" fmla="*/ 0 w 7207"/>
              <a:gd name="connsiteY0" fmla="*/ 1083192 h 1083191"/>
              <a:gd name="connsiteX1" fmla="*/ 0 w 7207"/>
              <a:gd name="connsiteY1" fmla="*/ 0 h 1083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07" h="1083191">
                <a:moveTo>
                  <a:pt x="0" y="1083192"/>
                </a:moveTo>
                <a:lnTo>
                  <a:pt x="0" y="0"/>
                </a:lnTo>
              </a:path>
            </a:pathLst>
          </a:custGeom>
          <a:noFill/>
          <a:ln w="18019" cap="rnd">
            <a:solidFill>
              <a:srgbClr val="537ADE">
                <a:alpha val="70000"/>
              </a:srgbClr>
            </a:solidFill>
            <a:prstDash val="solid"/>
            <a:round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105A035D-1454-447F-B0FA-18440EAB77FC}"/>
              </a:ext>
            </a:extLst>
          </p:cNvPr>
          <p:cNvSpPr/>
          <p:nvPr/>
        </p:nvSpPr>
        <p:spPr>
          <a:xfrm>
            <a:off x="4881500" y="1789769"/>
            <a:ext cx="7207" cy="3249575"/>
          </a:xfrm>
          <a:custGeom>
            <a:avLst/>
            <a:gdLst>
              <a:gd name="connsiteX0" fmla="*/ 0 w 7207"/>
              <a:gd name="connsiteY0" fmla="*/ 3249576 h 3249575"/>
              <a:gd name="connsiteX1" fmla="*/ 0 w 7207"/>
              <a:gd name="connsiteY1" fmla="*/ 0 h 324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07" h="3249575">
                <a:moveTo>
                  <a:pt x="0" y="3249576"/>
                </a:moveTo>
                <a:lnTo>
                  <a:pt x="0" y="0"/>
                </a:lnTo>
              </a:path>
            </a:pathLst>
          </a:custGeom>
          <a:noFill/>
          <a:ln w="18019" cap="rnd">
            <a:solidFill>
              <a:srgbClr val="FFFFFF">
                <a:alpha val="70000"/>
              </a:srgbClr>
            </a:solidFill>
            <a:prstDash val="solid"/>
            <a:round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255E79E0-F2C3-4701-8150-1E14336EA8CC}"/>
              </a:ext>
            </a:extLst>
          </p:cNvPr>
          <p:cNvSpPr/>
          <p:nvPr/>
        </p:nvSpPr>
        <p:spPr>
          <a:xfrm>
            <a:off x="2719186" y="2872961"/>
            <a:ext cx="3243470" cy="7221"/>
          </a:xfrm>
          <a:custGeom>
            <a:avLst/>
            <a:gdLst>
              <a:gd name="connsiteX0" fmla="*/ 0 w 3243470"/>
              <a:gd name="connsiteY0" fmla="*/ 0 h 7221"/>
              <a:gd name="connsiteX1" fmla="*/ 3243471 w 3243470"/>
              <a:gd name="connsiteY1" fmla="*/ 0 h 7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43470" h="7221">
                <a:moveTo>
                  <a:pt x="0" y="0"/>
                </a:moveTo>
                <a:lnTo>
                  <a:pt x="3243471" y="0"/>
                </a:lnTo>
              </a:path>
            </a:pathLst>
          </a:custGeom>
          <a:noFill/>
          <a:ln w="18019" cap="rnd">
            <a:solidFill>
              <a:srgbClr val="FFFFFF">
                <a:alpha val="70000"/>
              </a:srgbClr>
            </a:solidFill>
            <a:prstDash val="solid"/>
            <a:round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!!S">
            <a:extLst>
              <a:ext uri="{FF2B5EF4-FFF2-40B4-BE49-F238E27FC236}">
                <a16:creationId xmlns:a16="http://schemas.microsoft.com/office/drawing/2014/main" id="{E686407F-A565-471E-A5DB-1CDEF8C4EA8E}"/>
              </a:ext>
            </a:extLst>
          </p:cNvPr>
          <p:cNvSpPr/>
          <p:nvPr/>
        </p:nvSpPr>
        <p:spPr>
          <a:xfrm>
            <a:off x="6574023" y="2417262"/>
            <a:ext cx="149588" cy="183753"/>
          </a:xfrm>
          <a:custGeom>
            <a:avLst/>
            <a:gdLst>
              <a:gd name="connsiteX0" fmla="*/ 150282 w 149588"/>
              <a:gd name="connsiteY0" fmla="*/ 2864 h 183753"/>
              <a:gd name="connsiteX1" fmla="*/ 150282 w 149588"/>
              <a:gd name="connsiteY1" fmla="*/ 2864 h 183753"/>
              <a:gd name="connsiteX2" fmla="*/ 136644 w 149588"/>
              <a:gd name="connsiteY2" fmla="*/ 58230 h 183753"/>
              <a:gd name="connsiteX3" fmla="*/ 132860 w 149588"/>
              <a:gd name="connsiteY3" fmla="*/ 63285 h 183753"/>
              <a:gd name="connsiteX4" fmla="*/ 129863 w 149588"/>
              <a:gd name="connsiteY4" fmla="*/ 60758 h 183753"/>
              <a:gd name="connsiteX5" fmla="*/ 130849 w 149588"/>
              <a:gd name="connsiteY5" fmla="*/ 47095 h 183753"/>
              <a:gd name="connsiteX6" fmla="*/ 130849 w 149588"/>
              <a:gd name="connsiteY6" fmla="*/ 46581 h 183753"/>
              <a:gd name="connsiteX7" fmla="*/ 101601 w 149588"/>
              <a:gd name="connsiteY7" fmla="*/ 7919 h 183753"/>
              <a:gd name="connsiteX8" fmla="*/ 94545 w 149588"/>
              <a:gd name="connsiteY8" fmla="*/ 7406 h 183753"/>
              <a:gd name="connsiteX9" fmla="*/ 60963 w 149588"/>
              <a:gd name="connsiteY9" fmla="*/ 23321 h 183753"/>
              <a:gd name="connsiteX10" fmla="*/ 50398 w 149588"/>
              <a:gd name="connsiteY10" fmla="*/ 49384 h 183753"/>
              <a:gd name="connsiteX11" fmla="*/ 62736 w 149588"/>
              <a:gd name="connsiteY11" fmla="*/ 71105 h 183753"/>
              <a:gd name="connsiteX12" fmla="*/ 65771 w 149588"/>
              <a:gd name="connsiteY12" fmla="*/ 72369 h 183753"/>
              <a:gd name="connsiteX13" fmla="*/ 82681 w 149588"/>
              <a:gd name="connsiteY13" fmla="*/ 76911 h 183753"/>
              <a:gd name="connsiteX14" fmla="*/ 110431 w 149588"/>
              <a:gd name="connsiteY14" fmla="*/ 86032 h 183753"/>
              <a:gd name="connsiteX15" fmla="*/ 114727 w 149588"/>
              <a:gd name="connsiteY15" fmla="*/ 89548 h 183753"/>
              <a:gd name="connsiteX16" fmla="*/ 127065 w 149588"/>
              <a:gd name="connsiteY16" fmla="*/ 119127 h 183753"/>
              <a:gd name="connsiteX17" fmla="*/ 108894 w 149588"/>
              <a:gd name="connsiteY17" fmla="*/ 162331 h 183753"/>
              <a:gd name="connsiteX18" fmla="*/ 63011 w 149588"/>
              <a:gd name="connsiteY18" fmla="*/ 184090 h 183753"/>
              <a:gd name="connsiteX19" fmla="*/ 20363 w 149588"/>
              <a:gd name="connsiteY19" fmla="*/ 165885 h 183753"/>
              <a:gd name="connsiteX20" fmla="*/ 7986 w 149588"/>
              <a:gd name="connsiteY20" fmla="*/ 180299 h 183753"/>
              <a:gd name="connsiteX21" fmla="*/ 3453 w 149588"/>
              <a:gd name="connsiteY21" fmla="*/ 184090 h 183753"/>
              <a:gd name="connsiteX22" fmla="*/ 693 w 149588"/>
              <a:gd name="connsiteY22" fmla="*/ 181563 h 183753"/>
              <a:gd name="connsiteX23" fmla="*/ 15080 w 149588"/>
              <a:gd name="connsiteY23" fmla="*/ 124695 h 183753"/>
              <a:gd name="connsiteX24" fmla="*/ 15080 w 149588"/>
              <a:gd name="connsiteY24" fmla="*/ 124182 h 183753"/>
              <a:gd name="connsiteX25" fmla="*/ 15829 w 149588"/>
              <a:gd name="connsiteY25" fmla="*/ 122167 h 183753"/>
              <a:gd name="connsiteX26" fmla="*/ 18352 w 149588"/>
              <a:gd name="connsiteY26" fmla="*/ 121141 h 183753"/>
              <a:gd name="connsiteX27" fmla="*/ 21387 w 149588"/>
              <a:gd name="connsiteY27" fmla="*/ 123944 h 183753"/>
              <a:gd name="connsiteX28" fmla="*/ 20875 w 149588"/>
              <a:gd name="connsiteY28" fmla="*/ 125683 h 183753"/>
              <a:gd name="connsiteX29" fmla="*/ 19338 w 149588"/>
              <a:gd name="connsiteY29" fmla="*/ 139346 h 183753"/>
              <a:gd name="connsiteX30" fmla="*/ 48349 w 149588"/>
              <a:gd name="connsiteY30" fmla="*/ 174494 h 183753"/>
              <a:gd name="connsiteX31" fmla="*/ 63486 w 149588"/>
              <a:gd name="connsiteY31" fmla="*/ 176231 h 183753"/>
              <a:gd name="connsiteX32" fmla="*/ 97542 w 149588"/>
              <a:gd name="connsiteY32" fmla="*/ 159053 h 183753"/>
              <a:gd name="connsiteX33" fmla="*/ 108894 w 149588"/>
              <a:gd name="connsiteY33" fmla="*/ 129750 h 183753"/>
              <a:gd name="connsiteX34" fmla="*/ 90761 w 149588"/>
              <a:gd name="connsiteY34" fmla="*/ 104200 h 183753"/>
              <a:gd name="connsiteX35" fmla="*/ 85716 w 149588"/>
              <a:gd name="connsiteY35" fmla="*/ 102936 h 183753"/>
              <a:gd name="connsiteX36" fmla="*/ 58715 w 149588"/>
              <a:gd name="connsiteY36" fmla="*/ 95867 h 183753"/>
              <a:gd name="connsiteX37" fmla="*/ 35499 w 149588"/>
              <a:gd name="connsiteY37" fmla="*/ 75647 h 183753"/>
              <a:gd name="connsiteX38" fmla="*/ 32464 w 149588"/>
              <a:gd name="connsiteY38" fmla="*/ 59969 h 183753"/>
              <a:gd name="connsiteX39" fmla="*/ 51659 w 149588"/>
              <a:gd name="connsiteY39" fmla="*/ 18542 h 183753"/>
              <a:gd name="connsiteX40" fmla="*/ 94782 w 149588"/>
              <a:gd name="connsiteY40" fmla="*/ 337 h 183753"/>
              <a:gd name="connsiteX41" fmla="*/ 130849 w 149588"/>
              <a:gd name="connsiteY41" fmla="*/ 18542 h 183753"/>
              <a:gd name="connsiteX42" fmla="*/ 142951 w 149588"/>
              <a:gd name="connsiteY42" fmla="*/ 4128 h 183753"/>
              <a:gd name="connsiteX43" fmla="*/ 147522 w 149588"/>
              <a:gd name="connsiteY43" fmla="*/ 337 h 183753"/>
              <a:gd name="connsiteX44" fmla="*/ 150282 w 149588"/>
              <a:gd name="connsiteY44" fmla="*/ 2864 h 183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49588" h="183753">
                <a:moveTo>
                  <a:pt x="150282" y="2864"/>
                </a:moveTo>
                <a:lnTo>
                  <a:pt x="150282" y="2864"/>
                </a:lnTo>
                <a:lnTo>
                  <a:pt x="136644" y="58230"/>
                </a:lnTo>
                <a:cubicBezTo>
                  <a:pt x="135145" y="61417"/>
                  <a:pt x="133884" y="63102"/>
                  <a:pt x="132860" y="63285"/>
                </a:cubicBezTo>
                <a:cubicBezTo>
                  <a:pt x="130862" y="63285"/>
                  <a:pt x="129863" y="62443"/>
                  <a:pt x="129863" y="60758"/>
                </a:cubicBezTo>
                <a:lnTo>
                  <a:pt x="130849" y="47095"/>
                </a:lnTo>
                <a:lnTo>
                  <a:pt x="130849" y="46581"/>
                </a:lnTo>
                <a:cubicBezTo>
                  <a:pt x="130849" y="23334"/>
                  <a:pt x="121100" y="10447"/>
                  <a:pt x="101601" y="7919"/>
                </a:cubicBezTo>
                <a:cubicBezTo>
                  <a:pt x="99420" y="7577"/>
                  <a:pt x="97068" y="7406"/>
                  <a:pt x="94545" y="7406"/>
                </a:cubicBezTo>
                <a:cubicBezTo>
                  <a:pt x="81407" y="7406"/>
                  <a:pt x="70213" y="12711"/>
                  <a:pt x="60963" y="23321"/>
                </a:cubicBezTo>
                <a:cubicBezTo>
                  <a:pt x="53920" y="31429"/>
                  <a:pt x="50398" y="40117"/>
                  <a:pt x="50398" y="49384"/>
                </a:cubicBezTo>
                <a:cubicBezTo>
                  <a:pt x="50398" y="59494"/>
                  <a:pt x="54511" y="66735"/>
                  <a:pt x="62736" y="71105"/>
                </a:cubicBezTo>
                <a:cubicBezTo>
                  <a:pt x="63761" y="71606"/>
                  <a:pt x="64772" y="72027"/>
                  <a:pt x="65771" y="72369"/>
                </a:cubicBezTo>
                <a:cubicBezTo>
                  <a:pt x="66612" y="72527"/>
                  <a:pt x="72249" y="74041"/>
                  <a:pt x="82681" y="76911"/>
                </a:cubicBezTo>
                <a:cubicBezTo>
                  <a:pt x="98158" y="80965"/>
                  <a:pt x="107408" y="84005"/>
                  <a:pt x="110431" y="86032"/>
                </a:cubicBezTo>
                <a:cubicBezTo>
                  <a:pt x="111771" y="86875"/>
                  <a:pt x="113203" y="88047"/>
                  <a:pt x="114727" y="89548"/>
                </a:cubicBezTo>
                <a:cubicBezTo>
                  <a:pt x="122952" y="97314"/>
                  <a:pt x="127065" y="107174"/>
                  <a:pt x="127065" y="119127"/>
                </a:cubicBezTo>
                <a:cubicBezTo>
                  <a:pt x="127065" y="134633"/>
                  <a:pt x="121008" y="149035"/>
                  <a:pt x="108894" y="162331"/>
                </a:cubicBezTo>
                <a:cubicBezTo>
                  <a:pt x="95124" y="176337"/>
                  <a:pt x="79829" y="183590"/>
                  <a:pt x="63011" y="184090"/>
                </a:cubicBezTo>
                <a:cubicBezTo>
                  <a:pt x="43487" y="184090"/>
                  <a:pt x="29271" y="178022"/>
                  <a:pt x="20363" y="165885"/>
                </a:cubicBezTo>
                <a:lnTo>
                  <a:pt x="7986" y="180299"/>
                </a:lnTo>
                <a:cubicBezTo>
                  <a:pt x="5805" y="182826"/>
                  <a:pt x="4294" y="184090"/>
                  <a:pt x="3453" y="184090"/>
                </a:cubicBezTo>
                <a:cubicBezTo>
                  <a:pt x="1613" y="184090"/>
                  <a:pt x="693" y="183248"/>
                  <a:pt x="693" y="181563"/>
                </a:cubicBezTo>
                <a:lnTo>
                  <a:pt x="15080" y="124695"/>
                </a:lnTo>
                <a:lnTo>
                  <a:pt x="15080" y="124182"/>
                </a:lnTo>
                <a:cubicBezTo>
                  <a:pt x="15396" y="122997"/>
                  <a:pt x="15646" y="122326"/>
                  <a:pt x="15829" y="122167"/>
                </a:cubicBezTo>
                <a:cubicBezTo>
                  <a:pt x="16487" y="121483"/>
                  <a:pt x="17328" y="121141"/>
                  <a:pt x="18352" y="121141"/>
                </a:cubicBezTo>
                <a:cubicBezTo>
                  <a:pt x="20375" y="121141"/>
                  <a:pt x="21387" y="122076"/>
                  <a:pt x="21387" y="123944"/>
                </a:cubicBezTo>
                <a:lnTo>
                  <a:pt x="20875" y="125683"/>
                </a:lnTo>
                <a:cubicBezTo>
                  <a:pt x="19850" y="131764"/>
                  <a:pt x="19338" y="136319"/>
                  <a:pt x="19338" y="139346"/>
                </a:cubicBezTo>
                <a:cubicBezTo>
                  <a:pt x="19338" y="158381"/>
                  <a:pt x="29009" y="170097"/>
                  <a:pt x="48349" y="174494"/>
                </a:cubicBezTo>
                <a:cubicBezTo>
                  <a:pt x="53079" y="175652"/>
                  <a:pt x="58124" y="176231"/>
                  <a:pt x="63486" y="176231"/>
                </a:cubicBezTo>
                <a:cubicBezTo>
                  <a:pt x="76782" y="176231"/>
                  <a:pt x="88134" y="170505"/>
                  <a:pt x="97542" y="159053"/>
                </a:cubicBezTo>
                <a:cubicBezTo>
                  <a:pt x="105110" y="150127"/>
                  <a:pt x="108894" y="140360"/>
                  <a:pt x="108894" y="129750"/>
                </a:cubicBezTo>
                <a:cubicBezTo>
                  <a:pt x="108894" y="116612"/>
                  <a:pt x="102850" y="108095"/>
                  <a:pt x="90761" y="104200"/>
                </a:cubicBezTo>
                <a:lnTo>
                  <a:pt x="85716" y="102936"/>
                </a:lnTo>
                <a:lnTo>
                  <a:pt x="58715" y="95867"/>
                </a:lnTo>
                <a:cubicBezTo>
                  <a:pt x="47600" y="92680"/>
                  <a:pt x="39861" y="85941"/>
                  <a:pt x="35499" y="75647"/>
                </a:cubicBezTo>
                <a:cubicBezTo>
                  <a:pt x="33476" y="70776"/>
                  <a:pt x="32464" y="65550"/>
                  <a:pt x="32464" y="59969"/>
                </a:cubicBezTo>
                <a:cubicBezTo>
                  <a:pt x="32464" y="44646"/>
                  <a:pt x="38862" y="30837"/>
                  <a:pt x="51659" y="18542"/>
                </a:cubicBezTo>
                <a:cubicBezTo>
                  <a:pt x="64431" y="6405"/>
                  <a:pt x="78805" y="337"/>
                  <a:pt x="94782" y="337"/>
                </a:cubicBezTo>
                <a:cubicBezTo>
                  <a:pt x="111942" y="337"/>
                  <a:pt x="123964" y="6405"/>
                  <a:pt x="130849" y="18542"/>
                </a:cubicBezTo>
                <a:lnTo>
                  <a:pt x="142951" y="4128"/>
                </a:lnTo>
                <a:cubicBezTo>
                  <a:pt x="145157" y="1600"/>
                  <a:pt x="146681" y="337"/>
                  <a:pt x="147522" y="337"/>
                </a:cubicBezTo>
                <a:cubicBezTo>
                  <a:pt x="149362" y="337"/>
                  <a:pt x="150282" y="1179"/>
                  <a:pt x="150282" y="2864"/>
                </a:cubicBez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04F4D6EA-269C-4FF7-8D0A-31CEB55C6F99}"/>
              </a:ext>
            </a:extLst>
          </p:cNvPr>
          <p:cNvSpPr/>
          <p:nvPr/>
        </p:nvSpPr>
        <p:spPr>
          <a:xfrm>
            <a:off x="6814377" y="2502682"/>
            <a:ext cx="167760" cy="59157"/>
          </a:xfrm>
          <a:custGeom>
            <a:avLst/>
            <a:gdLst>
              <a:gd name="connsiteX0" fmla="*/ 159930 w 167760"/>
              <a:gd name="connsiteY0" fmla="*/ 10441 h 59157"/>
              <a:gd name="connsiteX1" fmla="*/ 9317 w 167760"/>
              <a:gd name="connsiteY1" fmla="*/ 10441 h 59157"/>
              <a:gd name="connsiteX2" fmla="*/ 724 w 167760"/>
              <a:gd name="connsiteY2" fmla="*/ 5386 h 59157"/>
              <a:gd name="connsiteX3" fmla="*/ 9080 w 167760"/>
              <a:gd name="connsiteY3" fmla="*/ 331 h 59157"/>
              <a:gd name="connsiteX4" fmla="*/ 160167 w 167760"/>
              <a:gd name="connsiteY4" fmla="*/ 331 h 59157"/>
              <a:gd name="connsiteX5" fmla="*/ 168484 w 167760"/>
              <a:gd name="connsiteY5" fmla="*/ 5386 h 59157"/>
              <a:gd name="connsiteX6" fmla="*/ 159930 w 167760"/>
              <a:gd name="connsiteY6" fmla="*/ 10441 h 59157"/>
              <a:gd name="connsiteX7" fmla="*/ 160167 w 167760"/>
              <a:gd name="connsiteY7" fmla="*/ 59488 h 59157"/>
              <a:gd name="connsiteX8" fmla="*/ 9080 w 167760"/>
              <a:gd name="connsiteY8" fmla="*/ 59488 h 59157"/>
              <a:gd name="connsiteX9" fmla="*/ 724 w 167760"/>
              <a:gd name="connsiteY9" fmla="*/ 54433 h 59157"/>
              <a:gd name="connsiteX10" fmla="*/ 9317 w 167760"/>
              <a:gd name="connsiteY10" fmla="*/ 49378 h 59157"/>
              <a:gd name="connsiteX11" fmla="*/ 159930 w 167760"/>
              <a:gd name="connsiteY11" fmla="*/ 49378 h 59157"/>
              <a:gd name="connsiteX12" fmla="*/ 168484 w 167760"/>
              <a:gd name="connsiteY12" fmla="*/ 54433 h 59157"/>
              <a:gd name="connsiteX13" fmla="*/ 160167 w 167760"/>
              <a:gd name="connsiteY13" fmla="*/ 59488 h 59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7760" h="59157">
                <a:moveTo>
                  <a:pt x="159930" y="10441"/>
                </a:moveTo>
                <a:lnTo>
                  <a:pt x="9317" y="10441"/>
                </a:lnTo>
                <a:cubicBezTo>
                  <a:pt x="3930" y="10441"/>
                  <a:pt x="1066" y="8756"/>
                  <a:pt x="724" y="5386"/>
                </a:cubicBezTo>
                <a:cubicBezTo>
                  <a:pt x="724" y="2016"/>
                  <a:pt x="3509" y="331"/>
                  <a:pt x="9080" y="331"/>
                </a:cubicBezTo>
                <a:lnTo>
                  <a:pt x="160167" y="331"/>
                </a:lnTo>
                <a:cubicBezTo>
                  <a:pt x="165553" y="331"/>
                  <a:pt x="168326" y="2016"/>
                  <a:pt x="168484" y="5386"/>
                </a:cubicBezTo>
                <a:cubicBezTo>
                  <a:pt x="168484" y="8756"/>
                  <a:pt x="165633" y="10441"/>
                  <a:pt x="159930" y="10441"/>
                </a:cubicBezTo>
                <a:close/>
                <a:moveTo>
                  <a:pt x="160167" y="59488"/>
                </a:moveTo>
                <a:lnTo>
                  <a:pt x="9080" y="59488"/>
                </a:lnTo>
                <a:cubicBezTo>
                  <a:pt x="3693" y="59488"/>
                  <a:pt x="908" y="57803"/>
                  <a:pt x="724" y="54433"/>
                </a:cubicBezTo>
                <a:cubicBezTo>
                  <a:pt x="724" y="51064"/>
                  <a:pt x="3588" y="49378"/>
                  <a:pt x="9317" y="49378"/>
                </a:cubicBezTo>
                <a:lnTo>
                  <a:pt x="159930" y="49378"/>
                </a:lnTo>
                <a:cubicBezTo>
                  <a:pt x="165316" y="49378"/>
                  <a:pt x="168168" y="51064"/>
                  <a:pt x="168484" y="54433"/>
                </a:cubicBezTo>
                <a:cubicBezTo>
                  <a:pt x="168484" y="57803"/>
                  <a:pt x="165712" y="59488"/>
                  <a:pt x="160167" y="59488"/>
                </a:cubicBez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1B8B1B4E-EA4E-422D-97CE-689905AB621E}"/>
              </a:ext>
            </a:extLst>
          </p:cNvPr>
          <p:cNvSpPr/>
          <p:nvPr/>
        </p:nvSpPr>
        <p:spPr>
          <a:xfrm>
            <a:off x="7091580" y="2405889"/>
            <a:ext cx="58495" cy="252744"/>
          </a:xfrm>
          <a:custGeom>
            <a:avLst/>
            <a:gdLst>
              <a:gd name="connsiteX0" fmla="*/ 59268 w 58495"/>
              <a:gd name="connsiteY0" fmla="*/ 250548 h 252744"/>
              <a:gd name="connsiteX1" fmla="*/ 59268 w 58495"/>
              <a:gd name="connsiteY1" fmla="*/ 250548 h 252744"/>
              <a:gd name="connsiteX2" fmla="*/ 56745 w 58495"/>
              <a:gd name="connsiteY2" fmla="*/ 253076 h 252744"/>
              <a:gd name="connsiteX3" fmla="*/ 43383 w 58495"/>
              <a:gd name="connsiteY3" fmla="*/ 242728 h 252744"/>
              <a:gd name="connsiteX4" fmla="*/ 17406 w 58495"/>
              <a:gd name="connsiteY4" fmla="*/ 205567 h 252744"/>
              <a:gd name="connsiteX5" fmla="*/ 772 w 58495"/>
              <a:gd name="connsiteY5" fmla="*/ 126703 h 252744"/>
              <a:gd name="connsiteX6" fmla="*/ 16657 w 58495"/>
              <a:gd name="connsiteY6" fmla="*/ 49616 h 252744"/>
              <a:gd name="connsiteX7" fmla="*/ 49964 w 58495"/>
              <a:gd name="connsiteY7" fmla="*/ 4635 h 252744"/>
              <a:gd name="connsiteX8" fmla="*/ 56745 w 58495"/>
              <a:gd name="connsiteY8" fmla="*/ 331 h 252744"/>
              <a:gd name="connsiteX9" fmla="*/ 59268 w 58495"/>
              <a:gd name="connsiteY9" fmla="*/ 2858 h 252744"/>
              <a:gd name="connsiteX10" fmla="*/ 55996 w 58495"/>
              <a:gd name="connsiteY10" fmla="*/ 7163 h 252744"/>
              <a:gd name="connsiteX11" fmla="*/ 15396 w 58495"/>
              <a:gd name="connsiteY11" fmla="*/ 126703 h 252744"/>
              <a:gd name="connsiteX12" fmla="*/ 55010 w 58495"/>
              <a:gd name="connsiteY12" fmla="*/ 244980 h 252744"/>
              <a:gd name="connsiteX13" fmla="*/ 59268 w 58495"/>
              <a:gd name="connsiteY13" fmla="*/ 250548 h 252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495" h="252744">
                <a:moveTo>
                  <a:pt x="59268" y="250548"/>
                </a:moveTo>
                <a:lnTo>
                  <a:pt x="59268" y="250548"/>
                </a:lnTo>
                <a:cubicBezTo>
                  <a:pt x="59268" y="252233"/>
                  <a:pt x="58427" y="253076"/>
                  <a:pt x="56745" y="253076"/>
                </a:cubicBezTo>
                <a:cubicBezTo>
                  <a:pt x="54747" y="253076"/>
                  <a:pt x="50293" y="249626"/>
                  <a:pt x="43383" y="242728"/>
                </a:cubicBezTo>
                <a:cubicBezTo>
                  <a:pt x="32950" y="232276"/>
                  <a:pt x="24292" y="219889"/>
                  <a:pt x="17406" y="205567"/>
                </a:cubicBezTo>
                <a:cubicBezTo>
                  <a:pt x="6317" y="182636"/>
                  <a:pt x="772" y="156348"/>
                  <a:pt x="772" y="126703"/>
                </a:cubicBezTo>
                <a:cubicBezTo>
                  <a:pt x="772" y="98217"/>
                  <a:pt x="6067" y="72522"/>
                  <a:pt x="16657" y="49616"/>
                </a:cubicBezTo>
                <a:cubicBezTo>
                  <a:pt x="25408" y="30923"/>
                  <a:pt x="36510" y="15929"/>
                  <a:pt x="49964" y="4635"/>
                </a:cubicBezTo>
                <a:cubicBezTo>
                  <a:pt x="53486" y="1766"/>
                  <a:pt x="55746" y="331"/>
                  <a:pt x="56745" y="331"/>
                </a:cubicBezTo>
                <a:cubicBezTo>
                  <a:pt x="58427" y="331"/>
                  <a:pt x="59268" y="1173"/>
                  <a:pt x="59268" y="2858"/>
                </a:cubicBezTo>
                <a:cubicBezTo>
                  <a:pt x="59268" y="3701"/>
                  <a:pt x="58177" y="5136"/>
                  <a:pt x="55996" y="7163"/>
                </a:cubicBezTo>
                <a:cubicBezTo>
                  <a:pt x="28929" y="34781"/>
                  <a:pt x="15396" y="74628"/>
                  <a:pt x="15396" y="126703"/>
                </a:cubicBezTo>
                <a:cubicBezTo>
                  <a:pt x="15396" y="178595"/>
                  <a:pt x="28600" y="218021"/>
                  <a:pt x="55010" y="244980"/>
                </a:cubicBezTo>
                <a:cubicBezTo>
                  <a:pt x="57849" y="247850"/>
                  <a:pt x="59268" y="249706"/>
                  <a:pt x="59268" y="250548"/>
                </a:cubicBez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F6303C09-C472-4B8C-BDD2-E025A268337E}"/>
              </a:ext>
            </a:extLst>
          </p:cNvPr>
          <p:cNvSpPr/>
          <p:nvPr/>
        </p:nvSpPr>
        <p:spPr>
          <a:xfrm>
            <a:off x="7174778" y="2483726"/>
            <a:ext cx="115532" cy="114485"/>
          </a:xfrm>
          <a:custGeom>
            <a:avLst/>
            <a:gdLst>
              <a:gd name="connsiteX0" fmla="*/ 84781 w 115532"/>
              <a:gd name="connsiteY0" fmla="*/ 16519 h 114485"/>
              <a:gd name="connsiteX1" fmla="*/ 92624 w 115532"/>
              <a:gd name="connsiteY1" fmla="*/ 5897 h 114485"/>
              <a:gd name="connsiteX2" fmla="*/ 95384 w 115532"/>
              <a:gd name="connsiteY2" fmla="*/ 5383 h 114485"/>
              <a:gd name="connsiteX3" fmla="*/ 102714 w 115532"/>
              <a:gd name="connsiteY3" fmla="*/ 12215 h 114485"/>
              <a:gd name="connsiteX4" fmla="*/ 100941 w 115532"/>
              <a:gd name="connsiteY4" fmla="*/ 20824 h 114485"/>
              <a:gd name="connsiteX5" fmla="*/ 91837 w 115532"/>
              <a:gd name="connsiteY5" fmla="*/ 56208 h 114485"/>
              <a:gd name="connsiteX6" fmla="*/ 86317 w 115532"/>
              <a:gd name="connsiteY6" fmla="*/ 78955 h 114485"/>
              <a:gd name="connsiteX7" fmla="*/ 83007 w 115532"/>
              <a:gd name="connsiteY7" fmla="*/ 97635 h 114485"/>
              <a:gd name="connsiteX8" fmla="*/ 90575 w 115532"/>
              <a:gd name="connsiteY8" fmla="*/ 109285 h 114485"/>
              <a:gd name="connsiteX9" fmla="*/ 106736 w 115532"/>
              <a:gd name="connsiteY9" fmla="*/ 89065 h 114485"/>
              <a:gd name="connsiteX10" fmla="*/ 109770 w 115532"/>
              <a:gd name="connsiteY10" fmla="*/ 77929 h 114485"/>
              <a:gd name="connsiteX11" fmla="*/ 113280 w 115532"/>
              <a:gd name="connsiteY11" fmla="*/ 73387 h 114485"/>
              <a:gd name="connsiteX12" fmla="*/ 116314 w 115532"/>
              <a:gd name="connsiteY12" fmla="*/ 75914 h 114485"/>
              <a:gd name="connsiteX13" fmla="*/ 111781 w 115532"/>
              <a:gd name="connsiteY13" fmla="*/ 93607 h 114485"/>
              <a:gd name="connsiteX14" fmla="*/ 108746 w 115532"/>
              <a:gd name="connsiteY14" fmla="*/ 100913 h 114485"/>
              <a:gd name="connsiteX15" fmla="*/ 90101 w 115532"/>
              <a:gd name="connsiteY15" fmla="*/ 114814 h 114485"/>
              <a:gd name="connsiteX16" fmla="*/ 69644 w 115532"/>
              <a:gd name="connsiteY16" fmla="*/ 102690 h 114485"/>
              <a:gd name="connsiteX17" fmla="*/ 67122 w 115532"/>
              <a:gd name="connsiteY17" fmla="*/ 95858 h 114485"/>
              <a:gd name="connsiteX18" fmla="*/ 34327 w 115532"/>
              <a:gd name="connsiteY18" fmla="*/ 114814 h 114485"/>
              <a:gd name="connsiteX19" fmla="*/ 6340 w 115532"/>
              <a:gd name="connsiteY19" fmla="*/ 97635 h 114485"/>
              <a:gd name="connsiteX20" fmla="*/ 782 w 115532"/>
              <a:gd name="connsiteY20" fmla="*/ 74375 h 114485"/>
              <a:gd name="connsiteX21" fmla="*/ 19703 w 115532"/>
              <a:gd name="connsiteY21" fmla="*/ 23826 h 114485"/>
              <a:gd name="connsiteX22" fmla="*/ 58055 w 115532"/>
              <a:gd name="connsiteY22" fmla="*/ 604 h 114485"/>
              <a:gd name="connsiteX23" fmla="*/ 61564 w 115532"/>
              <a:gd name="connsiteY23" fmla="*/ 329 h 114485"/>
              <a:gd name="connsiteX24" fmla="*/ 84781 w 115532"/>
              <a:gd name="connsiteY24" fmla="*/ 16519 h 114485"/>
              <a:gd name="connsiteX25" fmla="*/ 68383 w 115532"/>
              <a:gd name="connsiteY25" fmla="*/ 81958 h 114485"/>
              <a:gd name="connsiteX26" fmla="*/ 68383 w 115532"/>
              <a:gd name="connsiteY26" fmla="*/ 81958 h 114485"/>
              <a:gd name="connsiteX27" fmla="*/ 80997 w 115532"/>
              <a:gd name="connsiteY27" fmla="*/ 32435 h 114485"/>
              <a:gd name="connsiteX28" fmla="*/ 81746 w 115532"/>
              <a:gd name="connsiteY28" fmla="*/ 28131 h 114485"/>
              <a:gd name="connsiteX29" fmla="*/ 77213 w 115532"/>
              <a:gd name="connsiteY29" fmla="*/ 15256 h 114485"/>
              <a:gd name="connsiteX30" fmla="*/ 61839 w 115532"/>
              <a:gd name="connsiteY30" fmla="*/ 5897 h 114485"/>
              <a:gd name="connsiteX31" fmla="*/ 36849 w 115532"/>
              <a:gd name="connsiteY31" fmla="*/ 23076 h 114485"/>
              <a:gd name="connsiteX32" fmla="*/ 32553 w 115532"/>
              <a:gd name="connsiteY32" fmla="*/ 30145 h 114485"/>
              <a:gd name="connsiteX33" fmla="*/ 20215 w 115532"/>
              <a:gd name="connsiteY33" fmla="*/ 71848 h 114485"/>
              <a:gd name="connsiteX34" fmla="*/ 18678 w 115532"/>
              <a:gd name="connsiteY34" fmla="*/ 85511 h 114485"/>
              <a:gd name="connsiteX35" fmla="*/ 28295 w 115532"/>
              <a:gd name="connsiteY35" fmla="*/ 107745 h 114485"/>
              <a:gd name="connsiteX36" fmla="*/ 34839 w 115532"/>
              <a:gd name="connsiteY36" fmla="*/ 109285 h 114485"/>
              <a:gd name="connsiteX37" fmla="*/ 63338 w 115532"/>
              <a:gd name="connsiteY37" fmla="*/ 91316 h 114485"/>
              <a:gd name="connsiteX38" fmla="*/ 68146 w 115532"/>
              <a:gd name="connsiteY38" fmla="*/ 82984 h 114485"/>
              <a:gd name="connsiteX39" fmla="*/ 68146 w 115532"/>
              <a:gd name="connsiteY39" fmla="*/ 82746 h 114485"/>
              <a:gd name="connsiteX40" fmla="*/ 68383 w 115532"/>
              <a:gd name="connsiteY40" fmla="*/ 81958 h 11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5532" h="114485">
                <a:moveTo>
                  <a:pt x="84781" y="16519"/>
                </a:moveTo>
                <a:cubicBezTo>
                  <a:pt x="85621" y="10780"/>
                  <a:pt x="88236" y="7239"/>
                  <a:pt x="92624" y="5897"/>
                </a:cubicBezTo>
                <a:cubicBezTo>
                  <a:pt x="93465" y="5555"/>
                  <a:pt x="94385" y="5383"/>
                  <a:pt x="95384" y="5383"/>
                </a:cubicBezTo>
                <a:cubicBezTo>
                  <a:pt x="99746" y="5383"/>
                  <a:pt x="102190" y="7661"/>
                  <a:pt x="102714" y="12215"/>
                </a:cubicBezTo>
                <a:cubicBezTo>
                  <a:pt x="102714" y="13216"/>
                  <a:pt x="102123" y="16085"/>
                  <a:pt x="100941" y="20824"/>
                </a:cubicBezTo>
                <a:lnTo>
                  <a:pt x="91837" y="56208"/>
                </a:lnTo>
                <a:cubicBezTo>
                  <a:pt x="89314" y="66818"/>
                  <a:pt x="87474" y="74400"/>
                  <a:pt x="86317" y="78955"/>
                </a:cubicBezTo>
                <a:cubicBezTo>
                  <a:pt x="84110" y="87696"/>
                  <a:pt x="83007" y="93923"/>
                  <a:pt x="83007" y="97635"/>
                </a:cubicBezTo>
                <a:cubicBezTo>
                  <a:pt x="83007" y="105402"/>
                  <a:pt x="85530" y="109285"/>
                  <a:pt x="90575" y="109285"/>
                </a:cubicBezTo>
                <a:cubicBezTo>
                  <a:pt x="96986" y="109285"/>
                  <a:pt x="102373" y="102545"/>
                  <a:pt x="106736" y="89065"/>
                </a:cubicBezTo>
                <a:cubicBezTo>
                  <a:pt x="107576" y="86195"/>
                  <a:pt x="108588" y="82483"/>
                  <a:pt x="109770" y="77929"/>
                </a:cubicBezTo>
                <a:cubicBezTo>
                  <a:pt x="111111" y="75059"/>
                  <a:pt x="112281" y="73545"/>
                  <a:pt x="113280" y="73387"/>
                </a:cubicBezTo>
                <a:cubicBezTo>
                  <a:pt x="115303" y="73387"/>
                  <a:pt x="116314" y="74229"/>
                  <a:pt x="116314" y="75914"/>
                </a:cubicBezTo>
                <a:cubicBezTo>
                  <a:pt x="116314" y="78442"/>
                  <a:pt x="114803" y="84339"/>
                  <a:pt x="111781" y="93607"/>
                </a:cubicBezTo>
                <a:cubicBezTo>
                  <a:pt x="110782" y="96476"/>
                  <a:pt x="109770" y="98912"/>
                  <a:pt x="108746" y="100913"/>
                </a:cubicBezTo>
                <a:cubicBezTo>
                  <a:pt x="104042" y="110180"/>
                  <a:pt x="97827" y="114814"/>
                  <a:pt x="90101" y="114814"/>
                </a:cubicBezTo>
                <a:cubicBezTo>
                  <a:pt x="80668" y="114814"/>
                  <a:pt x="73849" y="110773"/>
                  <a:pt x="69644" y="102690"/>
                </a:cubicBezTo>
                <a:cubicBezTo>
                  <a:pt x="68462" y="100663"/>
                  <a:pt x="67621" y="98385"/>
                  <a:pt x="67122" y="95858"/>
                </a:cubicBezTo>
                <a:cubicBezTo>
                  <a:pt x="56531" y="108495"/>
                  <a:pt x="45600" y="114814"/>
                  <a:pt x="34327" y="114814"/>
                </a:cubicBezTo>
                <a:cubicBezTo>
                  <a:pt x="21713" y="114814"/>
                  <a:pt x="12384" y="109088"/>
                  <a:pt x="6340" y="97635"/>
                </a:cubicBezTo>
                <a:cubicBezTo>
                  <a:pt x="2635" y="90895"/>
                  <a:pt x="782" y="83142"/>
                  <a:pt x="782" y="74375"/>
                </a:cubicBezTo>
                <a:cubicBezTo>
                  <a:pt x="782" y="56183"/>
                  <a:pt x="7089" y="39333"/>
                  <a:pt x="19703" y="23826"/>
                </a:cubicBezTo>
                <a:cubicBezTo>
                  <a:pt x="31475" y="9688"/>
                  <a:pt x="44259" y="1947"/>
                  <a:pt x="58055" y="604"/>
                </a:cubicBezTo>
                <a:cubicBezTo>
                  <a:pt x="59238" y="420"/>
                  <a:pt x="60407" y="329"/>
                  <a:pt x="61564" y="329"/>
                </a:cubicBezTo>
                <a:cubicBezTo>
                  <a:pt x="71838" y="329"/>
                  <a:pt x="79577" y="5725"/>
                  <a:pt x="84781" y="16519"/>
                </a:cubicBezTo>
                <a:close/>
                <a:moveTo>
                  <a:pt x="68383" y="81958"/>
                </a:moveTo>
                <a:lnTo>
                  <a:pt x="68383" y="81958"/>
                </a:lnTo>
                <a:lnTo>
                  <a:pt x="80997" y="32435"/>
                </a:lnTo>
                <a:cubicBezTo>
                  <a:pt x="81496" y="29907"/>
                  <a:pt x="81746" y="28472"/>
                  <a:pt x="81746" y="28131"/>
                </a:cubicBezTo>
                <a:cubicBezTo>
                  <a:pt x="81746" y="24602"/>
                  <a:pt x="80235" y="20311"/>
                  <a:pt x="77213" y="15256"/>
                </a:cubicBezTo>
                <a:cubicBezTo>
                  <a:pt x="73507" y="9016"/>
                  <a:pt x="68383" y="5897"/>
                  <a:pt x="61839" y="5897"/>
                </a:cubicBezTo>
                <a:cubicBezTo>
                  <a:pt x="53089" y="5897"/>
                  <a:pt x="44759" y="11623"/>
                  <a:pt x="36849" y="23076"/>
                </a:cubicBezTo>
                <a:cubicBezTo>
                  <a:pt x="35351" y="25261"/>
                  <a:pt x="33919" y="27617"/>
                  <a:pt x="32553" y="30145"/>
                </a:cubicBezTo>
                <a:cubicBezTo>
                  <a:pt x="27691" y="39938"/>
                  <a:pt x="23578" y="53839"/>
                  <a:pt x="20215" y="71848"/>
                </a:cubicBezTo>
                <a:cubicBezTo>
                  <a:pt x="19190" y="77587"/>
                  <a:pt x="18678" y="82141"/>
                  <a:pt x="18678" y="85511"/>
                </a:cubicBezTo>
                <a:cubicBezTo>
                  <a:pt x="18678" y="96964"/>
                  <a:pt x="21884" y="104375"/>
                  <a:pt x="28295" y="107745"/>
                </a:cubicBezTo>
                <a:cubicBezTo>
                  <a:pt x="30135" y="108772"/>
                  <a:pt x="32316" y="109285"/>
                  <a:pt x="34839" y="109285"/>
                </a:cubicBezTo>
                <a:cubicBezTo>
                  <a:pt x="44247" y="109285"/>
                  <a:pt x="53746" y="103295"/>
                  <a:pt x="63338" y="91316"/>
                </a:cubicBezTo>
                <a:cubicBezTo>
                  <a:pt x="65702" y="88631"/>
                  <a:pt x="67305" y="85853"/>
                  <a:pt x="68146" y="82984"/>
                </a:cubicBezTo>
                <a:lnTo>
                  <a:pt x="68146" y="82746"/>
                </a:lnTo>
                <a:cubicBezTo>
                  <a:pt x="68304" y="82404"/>
                  <a:pt x="68383" y="82141"/>
                  <a:pt x="68383" y="81958"/>
                </a:cubicBez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7941C97A-0CF5-45DC-A486-4FFF284A88B4}"/>
              </a:ext>
            </a:extLst>
          </p:cNvPr>
          <p:cNvSpPr/>
          <p:nvPr/>
        </p:nvSpPr>
        <p:spPr>
          <a:xfrm>
            <a:off x="7368361" y="2448105"/>
            <a:ext cx="167760" cy="168312"/>
          </a:xfrm>
          <a:custGeom>
            <a:avLst/>
            <a:gdLst>
              <a:gd name="connsiteX0" fmla="*/ 89883 w 167760"/>
              <a:gd name="connsiteY0" fmla="*/ 89542 h 168312"/>
              <a:gd name="connsiteX1" fmla="*/ 89883 w 167760"/>
              <a:gd name="connsiteY1" fmla="*/ 160311 h 168312"/>
              <a:gd name="connsiteX2" fmla="*/ 84837 w 167760"/>
              <a:gd name="connsiteY2" fmla="*/ 168643 h 168312"/>
              <a:gd name="connsiteX3" fmla="*/ 79792 w 167760"/>
              <a:gd name="connsiteY3" fmla="*/ 160311 h 168312"/>
              <a:gd name="connsiteX4" fmla="*/ 79792 w 167760"/>
              <a:gd name="connsiteY4" fmla="*/ 89542 h 168312"/>
              <a:gd name="connsiteX5" fmla="*/ 9157 w 167760"/>
              <a:gd name="connsiteY5" fmla="*/ 89542 h 168312"/>
              <a:gd name="connsiteX6" fmla="*/ 801 w 167760"/>
              <a:gd name="connsiteY6" fmla="*/ 84487 h 168312"/>
              <a:gd name="connsiteX7" fmla="*/ 9157 w 167760"/>
              <a:gd name="connsiteY7" fmla="*/ 79432 h 168312"/>
              <a:gd name="connsiteX8" fmla="*/ 79792 w 167760"/>
              <a:gd name="connsiteY8" fmla="*/ 79432 h 168312"/>
              <a:gd name="connsiteX9" fmla="*/ 79792 w 167760"/>
              <a:gd name="connsiteY9" fmla="*/ 8664 h 168312"/>
              <a:gd name="connsiteX10" fmla="*/ 84837 w 167760"/>
              <a:gd name="connsiteY10" fmla="*/ 331 h 168312"/>
              <a:gd name="connsiteX11" fmla="*/ 89883 w 167760"/>
              <a:gd name="connsiteY11" fmla="*/ 8664 h 168312"/>
              <a:gd name="connsiteX12" fmla="*/ 89883 w 167760"/>
              <a:gd name="connsiteY12" fmla="*/ 79432 h 168312"/>
              <a:gd name="connsiteX13" fmla="*/ 160244 w 167760"/>
              <a:gd name="connsiteY13" fmla="*/ 79432 h 168312"/>
              <a:gd name="connsiteX14" fmla="*/ 168561 w 167760"/>
              <a:gd name="connsiteY14" fmla="*/ 84487 h 168312"/>
              <a:gd name="connsiteX15" fmla="*/ 160244 w 167760"/>
              <a:gd name="connsiteY15" fmla="*/ 89542 h 168312"/>
              <a:gd name="connsiteX16" fmla="*/ 89883 w 167760"/>
              <a:gd name="connsiteY16" fmla="*/ 89542 h 16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7760" h="168312">
                <a:moveTo>
                  <a:pt x="89883" y="89542"/>
                </a:moveTo>
                <a:lnTo>
                  <a:pt x="89883" y="160311"/>
                </a:lnTo>
                <a:cubicBezTo>
                  <a:pt x="89883" y="165708"/>
                  <a:pt x="88201" y="168485"/>
                  <a:pt x="84837" y="168643"/>
                </a:cubicBezTo>
                <a:cubicBezTo>
                  <a:pt x="81474" y="168643"/>
                  <a:pt x="79792" y="165866"/>
                  <a:pt x="79792" y="160311"/>
                </a:cubicBezTo>
                <a:lnTo>
                  <a:pt x="79792" y="89542"/>
                </a:lnTo>
                <a:lnTo>
                  <a:pt x="9157" y="89542"/>
                </a:lnTo>
                <a:cubicBezTo>
                  <a:pt x="3770" y="89542"/>
                  <a:pt x="985" y="87857"/>
                  <a:pt x="801" y="84487"/>
                </a:cubicBezTo>
                <a:cubicBezTo>
                  <a:pt x="801" y="81117"/>
                  <a:pt x="3586" y="79432"/>
                  <a:pt x="9157" y="79432"/>
                </a:cubicBezTo>
                <a:lnTo>
                  <a:pt x="79792" y="79432"/>
                </a:lnTo>
                <a:lnTo>
                  <a:pt x="79792" y="8664"/>
                </a:lnTo>
                <a:cubicBezTo>
                  <a:pt x="79792" y="3267"/>
                  <a:pt x="81474" y="489"/>
                  <a:pt x="84837" y="331"/>
                </a:cubicBezTo>
                <a:cubicBezTo>
                  <a:pt x="88201" y="331"/>
                  <a:pt x="89883" y="3108"/>
                  <a:pt x="89883" y="8664"/>
                </a:cubicBezTo>
                <a:lnTo>
                  <a:pt x="89883" y="79432"/>
                </a:lnTo>
                <a:lnTo>
                  <a:pt x="160244" y="79432"/>
                </a:lnTo>
                <a:cubicBezTo>
                  <a:pt x="165630" y="79432"/>
                  <a:pt x="168403" y="81117"/>
                  <a:pt x="168561" y="84487"/>
                </a:cubicBezTo>
                <a:cubicBezTo>
                  <a:pt x="168561" y="87857"/>
                  <a:pt x="165788" y="89542"/>
                  <a:pt x="160244" y="89542"/>
                </a:cubicBezTo>
                <a:lnTo>
                  <a:pt x="89883" y="89542"/>
                </a:ln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DF95EA35-1D2F-485F-B9B0-DEEC2B3CD5A9}"/>
              </a:ext>
            </a:extLst>
          </p:cNvPr>
          <p:cNvSpPr/>
          <p:nvPr/>
        </p:nvSpPr>
        <p:spPr>
          <a:xfrm>
            <a:off x="7618384" y="2420027"/>
            <a:ext cx="92827" cy="178184"/>
          </a:xfrm>
          <a:custGeom>
            <a:avLst/>
            <a:gdLst>
              <a:gd name="connsiteX0" fmla="*/ 49289 w 92827"/>
              <a:gd name="connsiteY0" fmla="*/ 3140 h 178184"/>
              <a:gd name="connsiteX1" fmla="*/ 30606 w 92827"/>
              <a:gd name="connsiteY1" fmla="*/ 79201 h 178184"/>
              <a:gd name="connsiteX2" fmla="*/ 60129 w 92827"/>
              <a:gd name="connsiteY2" fmla="*/ 64036 h 178184"/>
              <a:gd name="connsiteX3" fmla="*/ 88391 w 92827"/>
              <a:gd name="connsiteY3" fmla="*/ 81491 h 178184"/>
              <a:gd name="connsiteX4" fmla="*/ 93674 w 92827"/>
              <a:gd name="connsiteY4" fmla="*/ 104475 h 178184"/>
              <a:gd name="connsiteX5" fmla="*/ 74990 w 92827"/>
              <a:gd name="connsiteY5" fmla="*/ 154511 h 178184"/>
              <a:gd name="connsiteX6" fmla="*/ 36676 w 92827"/>
              <a:gd name="connsiteY6" fmla="*/ 178284 h 178184"/>
              <a:gd name="connsiteX7" fmla="*/ 32892 w 92827"/>
              <a:gd name="connsiteY7" fmla="*/ 178521 h 178184"/>
              <a:gd name="connsiteX8" fmla="*/ 5891 w 92827"/>
              <a:gd name="connsiteY8" fmla="*/ 161619 h 178184"/>
              <a:gd name="connsiteX9" fmla="*/ 846 w 92827"/>
              <a:gd name="connsiteY9" fmla="*/ 138871 h 178184"/>
              <a:gd name="connsiteX10" fmla="*/ 4867 w 92827"/>
              <a:gd name="connsiteY10" fmla="*/ 113321 h 178184"/>
              <a:gd name="connsiteX11" fmla="*/ 25561 w 92827"/>
              <a:gd name="connsiteY11" fmla="*/ 30942 h 178184"/>
              <a:gd name="connsiteX12" fmla="*/ 29108 w 92827"/>
              <a:gd name="connsiteY12" fmla="*/ 15264 h 178184"/>
              <a:gd name="connsiteX13" fmla="*/ 25561 w 92827"/>
              <a:gd name="connsiteY13" fmla="*/ 11710 h 178184"/>
              <a:gd name="connsiteX14" fmla="*/ 25561 w 92827"/>
              <a:gd name="connsiteY14" fmla="*/ 11710 h 178184"/>
              <a:gd name="connsiteX15" fmla="*/ 16494 w 92827"/>
              <a:gd name="connsiteY15" fmla="*/ 10960 h 178184"/>
              <a:gd name="connsiteX16" fmla="*/ 10424 w 92827"/>
              <a:gd name="connsiteY16" fmla="*/ 7919 h 178184"/>
              <a:gd name="connsiteX17" fmla="*/ 15233 w 92827"/>
              <a:gd name="connsiteY17" fmla="*/ 2864 h 178184"/>
              <a:gd name="connsiteX18" fmla="*/ 45979 w 92827"/>
              <a:gd name="connsiteY18" fmla="*/ 337 h 178184"/>
              <a:gd name="connsiteX19" fmla="*/ 49289 w 92827"/>
              <a:gd name="connsiteY19" fmla="*/ 3140 h 178184"/>
              <a:gd name="connsiteX20" fmla="*/ 25561 w 92827"/>
              <a:gd name="connsiteY20" fmla="*/ 98670 h 178184"/>
              <a:gd name="connsiteX21" fmla="*/ 20003 w 92827"/>
              <a:gd name="connsiteY21" fmla="*/ 121930 h 178184"/>
              <a:gd name="connsiteX22" fmla="*/ 15982 w 92827"/>
              <a:gd name="connsiteY22" fmla="*/ 147442 h 178184"/>
              <a:gd name="connsiteX23" fmla="*/ 29108 w 92827"/>
              <a:gd name="connsiteY23" fmla="*/ 172479 h 178184"/>
              <a:gd name="connsiteX24" fmla="*/ 32892 w 92827"/>
              <a:gd name="connsiteY24" fmla="*/ 172992 h 178184"/>
              <a:gd name="connsiteX25" fmla="*/ 57844 w 92827"/>
              <a:gd name="connsiteY25" fmla="*/ 155300 h 178184"/>
              <a:gd name="connsiteX26" fmla="*/ 62652 w 92827"/>
              <a:gd name="connsiteY26" fmla="*/ 146929 h 178184"/>
              <a:gd name="connsiteX27" fmla="*/ 74004 w 92827"/>
              <a:gd name="connsiteY27" fmla="*/ 108029 h 178184"/>
              <a:gd name="connsiteX28" fmla="*/ 75503 w 92827"/>
              <a:gd name="connsiteY28" fmla="*/ 93377 h 178184"/>
              <a:gd name="connsiteX29" fmla="*/ 63164 w 92827"/>
              <a:gd name="connsiteY29" fmla="*/ 70117 h 178184"/>
              <a:gd name="connsiteX30" fmla="*/ 62889 w 92827"/>
              <a:gd name="connsiteY30" fmla="*/ 69842 h 178184"/>
              <a:gd name="connsiteX31" fmla="*/ 59617 w 92827"/>
              <a:gd name="connsiteY31" fmla="*/ 69604 h 178184"/>
              <a:gd name="connsiteX32" fmla="*/ 29345 w 92827"/>
              <a:gd name="connsiteY32" fmla="*/ 89824 h 178184"/>
              <a:gd name="connsiteX33" fmla="*/ 25561 w 92827"/>
              <a:gd name="connsiteY33" fmla="*/ 98670 h 178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2827" h="178184">
                <a:moveTo>
                  <a:pt x="49289" y="3140"/>
                </a:moveTo>
                <a:lnTo>
                  <a:pt x="30606" y="79201"/>
                </a:lnTo>
                <a:cubicBezTo>
                  <a:pt x="40356" y="69091"/>
                  <a:pt x="50197" y="64036"/>
                  <a:pt x="60129" y="64036"/>
                </a:cubicBezTo>
                <a:cubicBezTo>
                  <a:pt x="72743" y="64036"/>
                  <a:pt x="82163" y="69854"/>
                  <a:pt x="88391" y="81491"/>
                </a:cubicBezTo>
                <a:cubicBezTo>
                  <a:pt x="91913" y="88231"/>
                  <a:pt x="93674" y="95892"/>
                  <a:pt x="93674" y="104475"/>
                </a:cubicBezTo>
                <a:cubicBezTo>
                  <a:pt x="93674" y="122351"/>
                  <a:pt x="87446" y="139029"/>
                  <a:pt x="74990" y="154511"/>
                </a:cubicBezTo>
                <a:cubicBezTo>
                  <a:pt x="63401" y="168833"/>
                  <a:pt x="50630" y="176757"/>
                  <a:pt x="36676" y="178284"/>
                </a:cubicBezTo>
                <a:cubicBezTo>
                  <a:pt x="35310" y="178442"/>
                  <a:pt x="34049" y="178521"/>
                  <a:pt x="32892" y="178521"/>
                </a:cubicBezTo>
                <a:cubicBezTo>
                  <a:pt x="20778" y="178521"/>
                  <a:pt x="11778" y="172887"/>
                  <a:pt x="5891" y="161619"/>
                </a:cubicBezTo>
                <a:cubicBezTo>
                  <a:pt x="2528" y="155195"/>
                  <a:pt x="846" y="147612"/>
                  <a:pt x="846" y="138871"/>
                </a:cubicBezTo>
                <a:cubicBezTo>
                  <a:pt x="846" y="133132"/>
                  <a:pt x="2186" y="124616"/>
                  <a:pt x="4867" y="113321"/>
                </a:cubicBezTo>
                <a:lnTo>
                  <a:pt x="25561" y="30942"/>
                </a:lnTo>
                <a:cubicBezTo>
                  <a:pt x="27925" y="20990"/>
                  <a:pt x="29108" y="15764"/>
                  <a:pt x="29108" y="15264"/>
                </a:cubicBezTo>
                <a:cubicBezTo>
                  <a:pt x="29108" y="13421"/>
                  <a:pt x="27925" y="12236"/>
                  <a:pt x="25561" y="11710"/>
                </a:cubicBezTo>
                <a:lnTo>
                  <a:pt x="25561" y="11710"/>
                </a:lnTo>
                <a:cubicBezTo>
                  <a:pt x="23537" y="11210"/>
                  <a:pt x="20515" y="10960"/>
                  <a:pt x="16494" y="10960"/>
                </a:cubicBezTo>
                <a:cubicBezTo>
                  <a:pt x="12789" y="10960"/>
                  <a:pt x="10766" y="9946"/>
                  <a:pt x="10424" y="7919"/>
                </a:cubicBezTo>
                <a:cubicBezTo>
                  <a:pt x="10424" y="5075"/>
                  <a:pt x="12027" y="3390"/>
                  <a:pt x="15233" y="2864"/>
                </a:cubicBezTo>
                <a:lnTo>
                  <a:pt x="45979" y="337"/>
                </a:lnTo>
                <a:cubicBezTo>
                  <a:pt x="48186" y="337"/>
                  <a:pt x="49289" y="1271"/>
                  <a:pt x="49289" y="3140"/>
                </a:cubicBezTo>
                <a:close/>
                <a:moveTo>
                  <a:pt x="25561" y="98670"/>
                </a:moveTo>
                <a:lnTo>
                  <a:pt x="20003" y="121930"/>
                </a:lnTo>
                <a:cubicBezTo>
                  <a:pt x="17322" y="132540"/>
                  <a:pt x="15982" y="141044"/>
                  <a:pt x="15982" y="147442"/>
                </a:cubicBezTo>
                <a:cubicBezTo>
                  <a:pt x="15982" y="161948"/>
                  <a:pt x="20357" y="170294"/>
                  <a:pt x="29108" y="172479"/>
                </a:cubicBezTo>
                <a:cubicBezTo>
                  <a:pt x="30265" y="172821"/>
                  <a:pt x="31526" y="172992"/>
                  <a:pt x="32892" y="172992"/>
                </a:cubicBezTo>
                <a:cubicBezTo>
                  <a:pt x="41800" y="172992"/>
                  <a:pt x="50117" y="167095"/>
                  <a:pt x="57844" y="155300"/>
                </a:cubicBezTo>
                <a:cubicBezTo>
                  <a:pt x="59526" y="152773"/>
                  <a:pt x="61128" y="149982"/>
                  <a:pt x="62652" y="146929"/>
                </a:cubicBezTo>
                <a:cubicBezTo>
                  <a:pt x="67198" y="137345"/>
                  <a:pt x="70982" y="124378"/>
                  <a:pt x="74004" y="108029"/>
                </a:cubicBezTo>
                <a:cubicBezTo>
                  <a:pt x="75003" y="102131"/>
                  <a:pt x="75503" y="97247"/>
                  <a:pt x="75503" y="93377"/>
                </a:cubicBezTo>
                <a:cubicBezTo>
                  <a:pt x="75503" y="79898"/>
                  <a:pt x="71390" y="72144"/>
                  <a:pt x="63164" y="70117"/>
                </a:cubicBezTo>
                <a:lnTo>
                  <a:pt x="62889" y="69842"/>
                </a:lnTo>
                <a:cubicBezTo>
                  <a:pt x="61890" y="69683"/>
                  <a:pt x="60800" y="69604"/>
                  <a:pt x="59617" y="69604"/>
                </a:cubicBezTo>
                <a:cubicBezTo>
                  <a:pt x="49526" y="69604"/>
                  <a:pt x="39436" y="76344"/>
                  <a:pt x="29345" y="89824"/>
                </a:cubicBezTo>
                <a:cubicBezTo>
                  <a:pt x="28004" y="91509"/>
                  <a:pt x="26743" y="94457"/>
                  <a:pt x="25561" y="98670"/>
                </a:cubicBez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8FC8EF67-F2A8-4495-B889-5F40BBA53962}"/>
              </a:ext>
            </a:extLst>
          </p:cNvPr>
          <p:cNvSpPr/>
          <p:nvPr/>
        </p:nvSpPr>
        <p:spPr>
          <a:xfrm>
            <a:off x="7729167" y="2405889"/>
            <a:ext cx="58533" cy="252744"/>
          </a:xfrm>
          <a:custGeom>
            <a:avLst/>
            <a:gdLst>
              <a:gd name="connsiteX0" fmla="*/ 59399 w 58533"/>
              <a:gd name="connsiteY0" fmla="*/ 126703 h 252744"/>
              <a:gd name="connsiteX1" fmla="*/ 59399 w 58533"/>
              <a:gd name="connsiteY1" fmla="*/ 126703 h 252744"/>
              <a:gd name="connsiteX2" fmla="*/ 43476 w 58533"/>
              <a:gd name="connsiteY2" fmla="*/ 203790 h 252744"/>
              <a:gd name="connsiteX3" fmla="*/ 10207 w 58533"/>
              <a:gd name="connsiteY3" fmla="*/ 248771 h 252744"/>
              <a:gd name="connsiteX4" fmla="*/ 3388 w 58533"/>
              <a:gd name="connsiteY4" fmla="*/ 253076 h 252744"/>
              <a:gd name="connsiteX5" fmla="*/ 865 w 58533"/>
              <a:gd name="connsiteY5" fmla="*/ 250548 h 252744"/>
              <a:gd name="connsiteX6" fmla="*/ 4137 w 58533"/>
              <a:gd name="connsiteY6" fmla="*/ 246244 h 252744"/>
              <a:gd name="connsiteX7" fmla="*/ 44737 w 58533"/>
              <a:gd name="connsiteY7" fmla="*/ 126703 h 252744"/>
              <a:gd name="connsiteX8" fmla="*/ 6896 w 58533"/>
              <a:gd name="connsiteY8" fmla="*/ 9928 h 252744"/>
              <a:gd name="connsiteX9" fmla="*/ 5635 w 58533"/>
              <a:gd name="connsiteY9" fmla="*/ 8664 h 252744"/>
              <a:gd name="connsiteX10" fmla="*/ 865 w 58533"/>
              <a:gd name="connsiteY10" fmla="*/ 2858 h 252744"/>
              <a:gd name="connsiteX11" fmla="*/ 3388 w 58533"/>
              <a:gd name="connsiteY11" fmla="*/ 331 h 252744"/>
              <a:gd name="connsiteX12" fmla="*/ 16750 w 58533"/>
              <a:gd name="connsiteY12" fmla="*/ 10678 h 252744"/>
              <a:gd name="connsiteX13" fmla="*/ 42726 w 58533"/>
              <a:gd name="connsiteY13" fmla="*/ 47839 h 252744"/>
              <a:gd name="connsiteX14" fmla="*/ 59399 w 58533"/>
              <a:gd name="connsiteY14" fmla="*/ 126703 h 252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533" h="252744">
                <a:moveTo>
                  <a:pt x="59399" y="126703"/>
                </a:moveTo>
                <a:lnTo>
                  <a:pt x="59399" y="126703"/>
                </a:lnTo>
                <a:cubicBezTo>
                  <a:pt x="59399" y="155190"/>
                  <a:pt x="54091" y="180885"/>
                  <a:pt x="43476" y="203790"/>
                </a:cubicBezTo>
                <a:cubicBezTo>
                  <a:pt x="34750" y="222483"/>
                  <a:pt x="23661" y="237477"/>
                  <a:pt x="10207" y="248771"/>
                </a:cubicBezTo>
                <a:cubicBezTo>
                  <a:pt x="6659" y="251641"/>
                  <a:pt x="4386" y="253076"/>
                  <a:pt x="3388" y="253076"/>
                </a:cubicBezTo>
                <a:cubicBezTo>
                  <a:pt x="1706" y="253076"/>
                  <a:pt x="865" y="252233"/>
                  <a:pt x="865" y="250548"/>
                </a:cubicBezTo>
                <a:cubicBezTo>
                  <a:pt x="865" y="249706"/>
                  <a:pt x="1955" y="248271"/>
                  <a:pt x="4137" y="246244"/>
                </a:cubicBezTo>
                <a:cubicBezTo>
                  <a:pt x="31203" y="218626"/>
                  <a:pt x="44737" y="178779"/>
                  <a:pt x="44737" y="126703"/>
                </a:cubicBezTo>
                <a:cubicBezTo>
                  <a:pt x="44737" y="75312"/>
                  <a:pt x="32123" y="36387"/>
                  <a:pt x="6896" y="9928"/>
                </a:cubicBezTo>
                <a:lnTo>
                  <a:pt x="5635" y="8664"/>
                </a:lnTo>
                <a:cubicBezTo>
                  <a:pt x="2455" y="5636"/>
                  <a:pt x="865" y="3701"/>
                  <a:pt x="865" y="2858"/>
                </a:cubicBezTo>
                <a:cubicBezTo>
                  <a:pt x="865" y="1173"/>
                  <a:pt x="1706" y="331"/>
                  <a:pt x="3388" y="331"/>
                </a:cubicBezTo>
                <a:cubicBezTo>
                  <a:pt x="5411" y="331"/>
                  <a:pt x="9865" y="3780"/>
                  <a:pt x="16750" y="10678"/>
                </a:cubicBezTo>
                <a:cubicBezTo>
                  <a:pt x="27182" y="21130"/>
                  <a:pt x="35841" y="33517"/>
                  <a:pt x="42726" y="47839"/>
                </a:cubicBezTo>
                <a:cubicBezTo>
                  <a:pt x="53841" y="70770"/>
                  <a:pt x="59399" y="97058"/>
                  <a:pt x="59399" y="126703"/>
                </a:cubicBez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D07B111D-5A68-4B87-9ABC-A4BA6F278A0D}"/>
              </a:ext>
            </a:extLst>
          </p:cNvPr>
          <p:cNvSpPr/>
          <p:nvPr/>
        </p:nvSpPr>
        <p:spPr>
          <a:xfrm>
            <a:off x="7821706" y="2356383"/>
            <a:ext cx="70469" cy="117818"/>
          </a:xfrm>
          <a:custGeom>
            <a:avLst/>
            <a:gdLst>
              <a:gd name="connsiteX0" fmla="*/ 71340 w 70469"/>
              <a:gd name="connsiteY0" fmla="*/ 87347 h 117818"/>
              <a:gd name="connsiteX1" fmla="*/ 71340 w 70469"/>
              <a:gd name="connsiteY1" fmla="*/ 87347 h 117818"/>
              <a:gd name="connsiteX2" fmla="*/ 66375 w 70469"/>
              <a:gd name="connsiteY2" fmla="*/ 118142 h 117818"/>
              <a:gd name="connsiteX3" fmla="*/ 871 w 70469"/>
              <a:gd name="connsiteY3" fmla="*/ 118142 h 117818"/>
              <a:gd name="connsiteX4" fmla="*/ 1919 w 70469"/>
              <a:gd name="connsiteY4" fmla="*/ 112475 h 117818"/>
              <a:gd name="connsiteX5" fmla="*/ 2802 w 70469"/>
              <a:gd name="connsiteY5" fmla="*/ 111590 h 117818"/>
              <a:gd name="connsiteX6" fmla="*/ 36713 w 70469"/>
              <a:gd name="connsiteY6" fmla="*/ 73745 h 117818"/>
              <a:gd name="connsiteX7" fmla="*/ 55255 w 70469"/>
              <a:gd name="connsiteY7" fmla="*/ 34630 h 117818"/>
              <a:gd name="connsiteX8" fmla="*/ 45735 w 70469"/>
              <a:gd name="connsiteY8" fmla="*/ 10745 h 117818"/>
              <a:gd name="connsiteX9" fmla="*/ 45543 w 70469"/>
              <a:gd name="connsiteY9" fmla="*/ 10579 h 117818"/>
              <a:gd name="connsiteX10" fmla="*/ 45377 w 70469"/>
              <a:gd name="connsiteY10" fmla="*/ 10579 h 117818"/>
              <a:gd name="connsiteX11" fmla="*/ 31608 w 70469"/>
              <a:gd name="connsiteY11" fmla="*/ 5797 h 117818"/>
              <a:gd name="connsiteX12" fmla="*/ 11300 w 70469"/>
              <a:gd name="connsiteY12" fmla="*/ 16771 h 117818"/>
              <a:gd name="connsiteX13" fmla="*/ 7769 w 70469"/>
              <a:gd name="connsiteY13" fmla="*/ 23848 h 117818"/>
              <a:gd name="connsiteX14" fmla="*/ 10059 w 70469"/>
              <a:gd name="connsiteY14" fmla="*/ 23655 h 117818"/>
              <a:gd name="connsiteX15" fmla="*/ 19054 w 70469"/>
              <a:gd name="connsiteY15" fmla="*/ 30040 h 117818"/>
              <a:gd name="connsiteX16" fmla="*/ 19054 w 70469"/>
              <a:gd name="connsiteY16" fmla="*/ 30207 h 117818"/>
              <a:gd name="connsiteX17" fmla="*/ 19413 w 70469"/>
              <a:gd name="connsiteY17" fmla="*/ 32861 h 117818"/>
              <a:gd name="connsiteX18" fmla="*/ 12708 w 70469"/>
              <a:gd name="connsiteY18" fmla="*/ 41899 h 117818"/>
              <a:gd name="connsiteX19" fmla="*/ 10225 w 70469"/>
              <a:gd name="connsiteY19" fmla="*/ 42232 h 117818"/>
              <a:gd name="connsiteX20" fmla="*/ 1588 w 70469"/>
              <a:gd name="connsiteY20" fmla="*/ 36758 h 117818"/>
              <a:gd name="connsiteX21" fmla="*/ 871 w 70469"/>
              <a:gd name="connsiteY21" fmla="*/ 32335 h 117818"/>
              <a:gd name="connsiteX22" fmla="*/ 11300 w 70469"/>
              <a:gd name="connsiteY22" fmla="*/ 8976 h 117818"/>
              <a:gd name="connsiteX23" fmla="*/ 33898 w 70469"/>
              <a:gd name="connsiteY23" fmla="*/ 323 h 117818"/>
              <a:gd name="connsiteX24" fmla="*/ 64084 w 70469"/>
              <a:gd name="connsiteY24" fmla="*/ 13399 h 117818"/>
              <a:gd name="connsiteX25" fmla="*/ 71148 w 70469"/>
              <a:gd name="connsiteY25" fmla="*/ 31450 h 117818"/>
              <a:gd name="connsiteX26" fmla="*/ 71340 w 70469"/>
              <a:gd name="connsiteY26" fmla="*/ 34630 h 117818"/>
              <a:gd name="connsiteX27" fmla="*/ 61628 w 70469"/>
              <a:gd name="connsiteY27" fmla="*/ 59232 h 117818"/>
              <a:gd name="connsiteX28" fmla="*/ 45735 w 70469"/>
              <a:gd name="connsiteY28" fmla="*/ 75155 h 117818"/>
              <a:gd name="connsiteX29" fmla="*/ 34947 w 70469"/>
              <a:gd name="connsiteY29" fmla="*/ 84693 h 117818"/>
              <a:gd name="connsiteX30" fmla="*/ 33181 w 70469"/>
              <a:gd name="connsiteY30" fmla="*/ 86296 h 117818"/>
              <a:gd name="connsiteX31" fmla="*/ 14474 w 70469"/>
              <a:gd name="connsiteY31" fmla="*/ 104513 h 117818"/>
              <a:gd name="connsiteX32" fmla="*/ 46260 w 70469"/>
              <a:gd name="connsiteY32" fmla="*/ 104513 h 117818"/>
              <a:gd name="connsiteX33" fmla="*/ 63035 w 70469"/>
              <a:gd name="connsiteY33" fmla="*/ 103104 h 117818"/>
              <a:gd name="connsiteX34" fmla="*/ 66926 w 70469"/>
              <a:gd name="connsiteY34" fmla="*/ 87347 h 117818"/>
              <a:gd name="connsiteX35" fmla="*/ 71340 w 70469"/>
              <a:gd name="connsiteY35" fmla="*/ 87347 h 117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0469" h="117818">
                <a:moveTo>
                  <a:pt x="71340" y="87347"/>
                </a:moveTo>
                <a:lnTo>
                  <a:pt x="71340" y="87347"/>
                </a:lnTo>
                <a:lnTo>
                  <a:pt x="66375" y="118142"/>
                </a:lnTo>
                <a:lnTo>
                  <a:pt x="871" y="118142"/>
                </a:lnTo>
                <a:cubicBezTo>
                  <a:pt x="871" y="115193"/>
                  <a:pt x="1220" y="113304"/>
                  <a:pt x="1919" y="112475"/>
                </a:cubicBezTo>
                <a:lnTo>
                  <a:pt x="2802" y="111590"/>
                </a:lnTo>
                <a:lnTo>
                  <a:pt x="36713" y="73745"/>
                </a:lnTo>
                <a:cubicBezTo>
                  <a:pt x="49074" y="59813"/>
                  <a:pt x="55255" y="46775"/>
                  <a:pt x="55255" y="34630"/>
                </a:cubicBezTo>
                <a:cubicBezTo>
                  <a:pt x="55255" y="24143"/>
                  <a:pt x="52082" y="16182"/>
                  <a:pt x="45735" y="10745"/>
                </a:cubicBezTo>
                <a:lnTo>
                  <a:pt x="45543" y="10579"/>
                </a:lnTo>
                <a:lnTo>
                  <a:pt x="45377" y="10579"/>
                </a:lnTo>
                <a:cubicBezTo>
                  <a:pt x="41606" y="7391"/>
                  <a:pt x="37016" y="5797"/>
                  <a:pt x="31608" y="5797"/>
                </a:cubicBezTo>
                <a:cubicBezTo>
                  <a:pt x="23128" y="5797"/>
                  <a:pt x="16359" y="9455"/>
                  <a:pt x="11300" y="16771"/>
                </a:cubicBezTo>
                <a:cubicBezTo>
                  <a:pt x="9884" y="18891"/>
                  <a:pt x="8707" y="21250"/>
                  <a:pt x="7769" y="23848"/>
                </a:cubicBezTo>
                <a:cubicBezTo>
                  <a:pt x="8118" y="23720"/>
                  <a:pt x="8882" y="23655"/>
                  <a:pt x="10059" y="23655"/>
                </a:cubicBezTo>
                <a:cubicBezTo>
                  <a:pt x="14768" y="23655"/>
                  <a:pt x="17766" y="25784"/>
                  <a:pt x="19054" y="30040"/>
                </a:cubicBezTo>
                <a:lnTo>
                  <a:pt x="19054" y="30207"/>
                </a:lnTo>
                <a:cubicBezTo>
                  <a:pt x="19293" y="31036"/>
                  <a:pt x="19413" y="31921"/>
                  <a:pt x="19413" y="32861"/>
                </a:cubicBezTo>
                <a:cubicBezTo>
                  <a:pt x="19413" y="37578"/>
                  <a:pt x="17178" y="40591"/>
                  <a:pt x="12708" y="41899"/>
                </a:cubicBezTo>
                <a:cubicBezTo>
                  <a:pt x="11769" y="42121"/>
                  <a:pt x="10942" y="42232"/>
                  <a:pt x="10225" y="42232"/>
                </a:cubicBezTo>
                <a:cubicBezTo>
                  <a:pt x="5865" y="42232"/>
                  <a:pt x="2986" y="40407"/>
                  <a:pt x="1588" y="36758"/>
                </a:cubicBezTo>
                <a:cubicBezTo>
                  <a:pt x="1110" y="35468"/>
                  <a:pt x="871" y="33993"/>
                  <a:pt x="871" y="32335"/>
                </a:cubicBezTo>
                <a:cubicBezTo>
                  <a:pt x="871" y="23250"/>
                  <a:pt x="4347" y="15463"/>
                  <a:pt x="11300" y="8976"/>
                </a:cubicBezTo>
                <a:cubicBezTo>
                  <a:pt x="17536" y="3207"/>
                  <a:pt x="25069" y="323"/>
                  <a:pt x="33898" y="323"/>
                </a:cubicBezTo>
                <a:cubicBezTo>
                  <a:pt x="46848" y="323"/>
                  <a:pt x="56910" y="4682"/>
                  <a:pt x="64084" y="13399"/>
                </a:cubicBezTo>
                <a:cubicBezTo>
                  <a:pt x="68205" y="18467"/>
                  <a:pt x="70559" y="24485"/>
                  <a:pt x="71148" y="31450"/>
                </a:cubicBezTo>
                <a:cubicBezTo>
                  <a:pt x="71276" y="32519"/>
                  <a:pt x="71340" y="33579"/>
                  <a:pt x="71340" y="34630"/>
                </a:cubicBezTo>
                <a:cubicBezTo>
                  <a:pt x="71340" y="43236"/>
                  <a:pt x="68103" y="51437"/>
                  <a:pt x="61628" y="59232"/>
                </a:cubicBezTo>
                <a:cubicBezTo>
                  <a:pt x="58207" y="63232"/>
                  <a:pt x="52909" y="68540"/>
                  <a:pt x="45735" y="75155"/>
                </a:cubicBezTo>
                <a:lnTo>
                  <a:pt x="34947" y="84693"/>
                </a:lnTo>
                <a:lnTo>
                  <a:pt x="33181" y="86296"/>
                </a:lnTo>
                <a:lnTo>
                  <a:pt x="14474" y="104513"/>
                </a:lnTo>
                <a:lnTo>
                  <a:pt x="46260" y="104513"/>
                </a:lnTo>
                <a:cubicBezTo>
                  <a:pt x="56616" y="104513"/>
                  <a:pt x="62208" y="104044"/>
                  <a:pt x="63035" y="103104"/>
                </a:cubicBezTo>
                <a:cubicBezTo>
                  <a:pt x="64213" y="101445"/>
                  <a:pt x="65509" y="96193"/>
                  <a:pt x="66926" y="87347"/>
                </a:cubicBezTo>
                <a:lnTo>
                  <a:pt x="71340" y="87347"/>
                </a:lnTo>
                <a:close/>
              </a:path>
            </a:pathLst>
          </a:custGeom>
          <a:solidFill>
            <a:srgbClr val="FFFFFF"/>
          </a:solidFill>
          <a:ln w="1766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13EFF29A-66F7-44B9-90C3-1E6B3F628C8B}"/>
              </a:ext>
            </a:extLst>
          </p:cNvPr>
          <p:cNvSpPr/>
          <p:nvPr/>
        </p:nvSpPr>
        <p:spPr>
          <a:xfrm>
            <a:off x="6805655" y="2947946"/>
            <a:ext cx="167760" cy="59157"/>
          </a:xfrm>
          <a:custGeom>
            <a:avLst/>
            <a:gdLst>
              <a:gd name="connsiteX0" fmla="*/ 159928 w 167760"/>
              <a:gd name="connsiteY0" fmla="*/ 10502 h 59157"/>
              <a:gd name="connsiteX1" fmla="*/ 9316 w 167760"/>
              <a:gd name="connsiteY1" fmla="*/ 10502 h 59157"/>
              <a:gd name="connsiteX2" fmla="*/ 723 w 167760"/>
              <a:gd name="connsiteY2" fmla="*/ 5447 h 59157"/>
              <a:gd name="connsiteX3" fmla="*/ 9079 w 167760"/>
              <a:gd name="connsiteY3" fmla="*/ 392 h 59157"/>
              <a:gd name="connsiteX4" fmla="*/ 160165 w 167760"/>
              <a:gd name="connsiteY4" fmla="*/ 392 h 59157"/>
              <a:gd name="connsiteX5" fmla="*/ 168483 w 167760"/>
              <a:gd name="connsiteY5" fmla="*/ 5447 h 59157"/>
              <a:gd name="connsiteX6" fmla="*/ 159928 w 167760"/>
              <a:gd name="connsiteY6" fmla="*/ 10502 h 59157"/>
              <a:gd name="connsiteX7" fmla="*/ 160165 w 167760"/>
              <a:gd name="connsiteY7" fmla="*/ 59550 h 59157"/>
              <a:gd name="connsiteX8" fmla="*/ 9079 w 167760"/>
              <a:gd name="connsiteY8" fmla="*/ 59550 h 59157"/>
              <a:gd name="connsiteX9" fmla="*/ 723 w 167760"/>
              <a:gd name="connsiteY9" fmla="*/ 54495 h 59157"/>
              <a:gd name="connsiteX10" fmla="*/ 9316 w 167760"/>
              <a:gd name="connsiteY10" fmla="*/ 49440 h 59157"/>
              <a:gd name="connsiteX11" fmla="*/ 159928 w 167760"/>
              <a:gd name="connsiteY11" fmla="*/ 49440 h 59157"/>
              <a:gd name="connsiteX12" fmla="*/ 168483 w 167760"/>
              <a:gd name="connsiteY12" fmla="*/ 54495 h 59157"/>
              <a:gd name="connsiteX13" fmla="*/ 160165 w 167760"/>
              <a:gd name="connsiteY13" fmla="*/ 59550 h 59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7760" h="59157">
                <a:moveTo>
                  <a:pt x="159928" y="10502"/>
                </a:moveTo>
                <a:lnTo>
                  <a:pt x="9316" y="10502"/>
                </a:lnTo>
                <a:cubicBezTo>
                  <a:pt x="3929" y="10502"/>
                  <a:pt x="1064" y="8817"/>
                  <a:pt x="723" y="5447"/>
                </a:cubicBezTo>
                <a:cubicBezTo>
                  <a:pt x="723" y="2078"/>
                  <a:pt x="3508" y="392"/>
                  <a:pt x="9079" y="392"/>
                </a:cubicBezTo>
                <a:lnTo>
                  <a:pt x="160165" y="392"/>
                </a:lnTo>
                <a:cubicBezTo>
                  <a:pt x="165552" y="392"/>
                  <a:pt x="168325" y="2078"/>
                  <a:pt x="168483" y="5447"/>
                </a:cubicBezTo>
                <a:cubicBezTo>
                  <a:pt x="168483" y="8817"/>
                  <a:pt x="165631" y="10502"/>
                  <a:pt x="159928" y="10502"/>
                </a:cubicBezTo>
                <a:close/>
                <a:moveTo>
                  <a:pt x="160165" y="59550"/>
                </a:moveTo>
                <a:lnTo>
                  <a:pt x="9079" y="59550"/>
                </a:lnTo>
                <a:cubicBezTo>
                  <a:pt x="3692" y="59550"/>
                  <a:pt x="907" y="57865"/>
                  <a:pt x="723" y="54495"/>
                </a:cubicBezTo>
                <a:cubicBezTo>
                  <a:pt x="723" y="51125"/>
                  <a:pt x="3587" y="49440"/>
                  <a:pt x="9316" y="49440"/>
                </a:cubicBezTo>
                <a:lnTo>
                  <a:pt x="159928" y="49440"/>
                </a:lnTo>
                <a:cubicBezTo>
                  <a:pt x="165315" y="49440"/>
                  <a:pt x="168167" y="51125"/>
                  <a:pt x="168483" y="54495"/>
                </a:cubicBezTo>
                <a:cubicBezTo>
                  <a:pt x="168483" y="57865"/>
                  <a:pt x="165710" y="59550"/>
                  <a:pt x="160165" y="59550"/>
                </a:cubicBez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A2AF3C36-35BA-40D4-A668-29B6A2385F6A}"/>
              </a:ext>
            </a:extLst>
          </p:cNvPr>
          <p:cNvSpPr/>
          <p:nvPr/>
        </p:nvSpPr>
        <p:spPr>
          <a:xfrm>
            <a:off x="7067960" y="2928991"/>
            <a:ext cx="115532" cy="114485"/>
          </a:xfrm>
          <a:custGeom>
            <a:avLst/>
            <a:gdLst>
              <a:gd name="connsiteX0" fmla="*/ 84766 w 115532"/>
              <a:gd name="connsiteY0" fmla="*/ 16581 h 114485"/>
              <a:gd name="connsiteX1" fmla="*/ 92609 w 115532"/>
              <a:gd name="connsiteY1" fmla="*/ 5958 h 114485"/>
              <a:gd name="connsiteX2" fmla="*/ 95369 w 115532"/>
              <a:gd name="connsiteY2" fmla="*/ 5445 h 114485"/>
              <a:gd name="connsiteX3" fmla="*/ 102700 w 115532"/>
              <a:gd name="connsiteY3" fmla="*/ 12277 h 114485"/>
              <a:gd name="connsiteX4" fmla="*/ 100926 w 115532"/>
              <a:gd name="connsiteY4" fmla="*/ 20885 h 114485"/>
              <a:gd name="connsiteX5" fmla="*/ 91822 w 115532"/>
              <a:gd name="connsiteY5" fmla="*/ 56270 h 114485"/>
              <a:gd name="connsiteX6" fmla="*/ 86302 w 115532"/>
              <a:gd name="connsiteY6" fmla="*/ 79017 h 114485"/>
              <a:gd name="connsiteX7" fmla="*/ 82992 w 115532"/>
              <a:gd name="connsiteY7" fmla="*/ 97697 h 114485"/>
              <a:gd name="connsiteX8" fmla="*/ 90560 w 115532"/>
              <a:gd name="connsiteY8" fmla="*/ 109346 h 114485"/>
              <a:gd name="connsiteX9" fmla="*/ 106721 w 115532"/>
              <a:gd name="connsiteY9" fmla="*/ 89127 h 114485"/>
              <a:gd name="connsiteX10" fmla="*/ 109756 w 115532"/>
              <a:gd name="connsiteY10" fmla="*/ 77990 h 114485"/>
              <a:gd name="connsiteX11" fmla="*/ 113265 w 115532"/>
              <a:gd name="connsiteY11" fmla="*/ 73449 h 114485"/>
              <a:gd name="connsiteX12" fmla="*/ 116300 w 115532"/>
              <a:gd name="connsiteY12" fmla="*/ 75976 h 114485"/>
              <a:gd name="connsiteX13" fmla="*/ 111766 w 115532"/>
              <a:gd name="connsiteY13" fmla="*/ 93668 h 114485"/>
              <a:gd name="connsiteX14" fmla="*/ 108731 w 115532"/>
              <a:gd name="connsiteY14" fmla="*/ 100975 h 114485"/>
              <a:gd name="connsiteX15" fmla="*/ 90086 w 115532"/>
              <a:gd name="connsiteY15" fmla="*/ 114876 h 114485"/>
              <a:gd name="connsiteX16" fmla="*/ 69630 w 115532"/>
              <a:gd name="connsiteY16" fmla="*/ 102752 h 114485"/>
              <a:gd name="connsiteX17" fmla="*/ 67107 w 115532"/>
              <a:gd name="connsiteY17" fmla="*/ 95920 h 114485"/>
              <a:gd name="connsiteX18" fmla="*/ 34312 w 115532"/>
              <a:gd name="connsiteY18" fmla="*/ 114876 h 114485"/>
              <a:gd name="connsiteX19" fmla="*/ 6325 w 115532"/>
              <a:gd name="connsiteY19" fmla="*/ 97697 h 114485"/>
              <a:gd name="connsiteX20" fmla="*/ 767 w 115532"/>
              <a:gd name="connsiteY20" fmla="*/ 74437 h 114485"/>
              <a:gd name="connsiteX21" fmla="*/ 19688 w 115532"/>
              <a:gd name="connsiteY21" fmla="*/ 23888 h 114485"/>
              <a:gd name="connsiteX22" fmla="*/ 58040 w 115532"/>
              <a:gd name="connsiteY22" fmla="*/ 666 h 114485"/>
              <a:gd name="connsiteX23" fmla="*/ 61549 w 115532"/>
              <a:gd name="connsiteY23" fmla="*/ 390 h 114485"/>
              <a:gd name="connsiteX24" fmla="*/ 84766 w 115532"/>
              <a:gd name="connsiteY24" fmla="*/ 16581 h 114485"/>
              <a:gd name="connsiteX25" fmla="*/ 68368 w 115532"/>
              <a:gd name="connsiteY25" fmla="*/ 82019 h 114485"/>
              <a:gd name="connsiteX26" fmla="*/ 68368 w 115532"/>
              <a:gd name="connsiteY26" fmla="*/ 82019 h 114485"/>
              <a:gd name="connsiteX27" fmla="*/ 80982 w 115532"/>
              <a:gd name="connsiteY27" fmla="*/ 32496 h 114485"/>
              <a:gd name="connsiteX28" fmla="*/ 81731 w 115532"/>
              <a:gd name="connsiteY28" fmla="*/ 28192 h 114485"/>
              <a:gd name="connsiteX29" fmla="*/ 77198 w 115532"/>
              <a:gd name="connsiteY29" fmla="*/ 15317 h 114485"/>
              <a:gd name="connsiteX30" fmla="*/ 61824 w 115532"/>
              <a:gd name="connsiteY30" fmla="*/ 5958 h 114485"/>
              <a:gd name="connsiteX31" fmla="*/ 36835 w 115532"/>
              <a:gd name="connsiteY31" fmla="*/ 23137 h 114485"/>
              <a:gd name="connsiteX32" fmla="*/ 32538 w 115532"/>
              <a:gd name="connsiteY32" fmla="*/ 30207 h 114485"/>
              <a:gd name="connsiteX33" fmla="*/ 20200 w 115532"/>
              <a:gd name="connsiteY33" fmla="*/ 71909 h 114485"/>
              <a:gd name="connsiteX34" fmla="*/ 18663 w 115532"/>
              <a:gd name="connsiteY34" fmla="*/ 85573 h 114485"/>
              <a:gd name="connsiteX35" fmla="*/ 28280 w 115532"/>
              <a:gd name="connsiteY35" fmla="*/ 107807 h 114485"/>
              <a:gd name="connsiteX36" fmla="*/ 34824 w 115532"/>
              <a:gd name="connsiteY36" fmla="*/ 109346 h 114485"/>
              <a:gd name="connsiteX37" fmla="*/ 63323 w 115532"/>
              <a:gd name="connsiteY37" fmla="*/ 91378 h 114485"/>
              <a:gd name="connsiteX38" fmla="*/ 68131 w 115532"/>
              <a:gd name="connsiteY38" fmla="*/ 83045 h 114485"/>
              <a:gd name="connsiteX39" fmla="*/ 68131 w 115532"/>
              <a:gd name="connsiteY39" fmla="*/ 82808 h 114485"/>
              <a:gd name="connsiteX40" fmla="*/ 68368 w 115532"/>
              <a:gd name="connsiteY40" fmla="*/ 82019 h 11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5532" h="114485">
                <a:moveTo>
                  <a:pt x="84766" y="16581"/>
                </a:moveTo>
                <a:cubicBezTo>
                  <a:pt x="85607" y="10842"/>
                  <a:pt x="88221" y="7301"/>
                  <a:pt x="92609" y="5958"/>
                </a:cubicBezTo>
                <a:cubicBezTo>
                  <a:pt x="93450" y="5616"/>
                  <a:pt x="94370" y="5445"/>
                  <a:pt x="95369" y="5445"/>
                </a:cubicBezTo>
                <a:cubicBezTo>
                  <a:pt x="99731" y="5445"/>
                  <a:pt x="102175" y="7722"/>
                  <a:pt x="102700" y="12277"/>
                </a:cubicBezTo>
                <a:cubicBezTo>
                  <a:pt x="102700" y="13278"/>
                  <a:pt x="102109" y="16147"/>
                  <a:pt x="100926" y="20885"/>
                </a:cubicBezTo>
                <a:lnTo>
                  <a:pt x="91822" y="56270"/>
                </a:lnTo>
                <a:cubicBezTo>
                  <a:pt x="89299" y="66880"/>
                  <a:pt x="87459" y="74462"/>
                  <a:pt x="86302" y="79017"/>
                </a:cubicBezTo>
                <a:cubicBezTo>
                  <a:pt x="84096" y="87758"/>
                  <a:pt x="82992" y="93985"/>
                  <a:pt x="82992" y="97697"/>
                </a:cubicBezTo>
                <a:cubicBezTo>
                  <a:pt x="82992" y="105463"/>
                  <a:pt x="85515" y="109346"/>
                  <a:pt x="90560" y="109346"/>
                </a:cubicBezTo>
                <a:cubicBezTo>
                  <a:pt x="96971" y="109346"/>
                  <a:pt x="102358" y="102607"/>
                  <a:pt x="106721" y="89127"/>
                </a:cubicBezTo>
                <a:cubicBezTo>
                  <a:pt x="107562" y="86257"/>
                  <a:pt x="108573" y="82545"/>
                  <a:pt x="109756" y="77990"/>
                </a:cubicBezTo>
                <a:cubicBezTo>
                  <a:pt x="111096" y="75121"/>
                  <a:pt x="112266" y="73607"/>
                  <a:pt x="113265" y="73449"/>
                </a:cubicBezTo>
                <a:cubicBezTo>
                  <a:pt x="115288" y="73449"/>
                  <a:pt x="116300" y="74291"/>
                  <a:pt x="116300" y="75976"/>
                </a:cubicBezTo>
                <a:cubicBezTo>
                  <a:pt x="116300" y="78504"/>
                  <a:pt x="114788" y="84401"/>
                  <a:pt x="111766" y="93668"/>
                </a:cubicBezTo>
                <a:cubicBezTo>
                  <a:pt x="110767" y="96538"/>
                  <a:pt x="109756" y="98974"/>
                  <a:pt x="108731" y="100975"/>
                </a:cubicBezTo>
                <a:cubicBezTo>
                  <a:pt x="104027" y="110242"/>
                  <a:pt x="97812" y="114876"/>
                  <a:pt x="90086" y="114876"/>
                </a:cubicBezTo>
                <a:cubicBezTo>
                  <a:pt x="80653" y="114876"/>
                  <a:pt x="73834" y="110834"/>
                  <a:pt x="69630" y="102752"/>
                </a:cubicBezTo>
                <a:cubicBezTo>
                  <a:pt x="68447" y="100724"/>
                  <a:pt x="67606" y="98447"/>
                  <a:pt x="67107" y="95920"/>
                </a:cubicBezTo>
                <a:cubicBezTo>
                  <a:pt x="56517" y="108557"/>
                  <a:pt x="45585" y="114876"/>
                  <a:pt x="34312" y="114876"/>
                </a:cubicBezTo>
                <a:cubicBezTo>
                  <a:pt x="21698" y="114876"/>
                  <a:pt x="12369" y="109149"/>
                  <a:pt x="6325" y="97697"/>
                </a:cubicBezTo>
                <a:cubicBezTo>
                  <a:pt x="2620" y="90957"/>
                  <a:pt x="767" y="83204"/>
                  <a:pt x="767" y="74437"/>
                </a:cubicBezTo>
                <a:cubicBezTo>
                  <a:pt x="767" y="56244"/>
                  <a:pt x="7074" y="39395"/>
                  <a:pt x="19688" y="23888"/>
                </a:cubicBezTo>
                <a:cubicBezTo>
                  <a:pt x="31460" y="9749"/>
                  <a:pt x="44244" y="2009"/>
                  <a:pt x="58040" y="666"/>
                </a:cubicBezTo>
                <a:cubicBezTo>
                  <a:pt x="59223" y="482"/>
                  <a:pt x="60392" y="390"/>
                  <a:pt x="61549" y="390"/>
                </a:cubicBezTo>
                <a:cubicBezTo>
                  <a:pt x="71824" y="390"/>
                  <a:pt x="79562" y="5787"/>
                  <a:pt x="84766" y="16581"/>
                </a:cubicBezTo>
                <a:close/>
                <a:moveTo>
                  <a:pt x="68368" y="82019"/>
                </a:moveTo>
                <a:lnTo>
                  <a:pt x="68368" y="82019"/>
                </a:lnTo>
                <a:lnTo>
                  <a:pt x="80982" y="32496"/>
                </a:lnTo>
                <a:cubicBezTo>
                  <a:pt x="81481" y="29969"/>
                  <a:pt x="81731" y="28534"/>
                  <a:pt x="81731" y="28192"/>
                </a:cubicBezTo>
                <a:cubicBezTo>
                  <a:pt x="81731" y="24664"/>
                  <a:pt x="80220" y="20372"/>
                  <a:pt x="77198" y="15317"/>
                </a:cubicBezTo>
                <a:cubicBezTo>
                  <a:pt x="73493" y="9078"/>
                  <a:pt x="68368" y="5958"/>
                  <a:pt x="61824" y="5958"/>
                </a:cubicBezTo>
                <a:cubicBezTo>
                  <a:pt x="53074" y="5958"/>
                  <a:pt x="44744" y="11685"/>
                  <a:pt x="36835" y="23137"/>
                </a:cubicBezTo>
                <a:cubicBezTo>
                  <a:pt x="35336" y="25323"/>
                  <a:pt x="33904" y="27679"/>
                  <a:pt x="32538" y="30207"/>
                </a:cubicBezTo>
                <a:cubicBezTo>
                  <a:pt x="27676" y="40000"/>
                  <a:pt x="23563" y="53901"/>
                  <a:pt x="20200" y="71909"/>
                </a:cubicBezTo>
                <a:cubicBezTo>
                  <a:pt x="19176" y="77649"/>
                  <a:pt x="18663" y="82203"/>
                  <a:pt x="18663" y="85573"/>
                </a:cubicBezTo>
                <a:cubicBezTo>
                  <a:pt x="18663" y="97025"/>
                  <a:pt x="21869" y="104437"/>
                  <a:pt x="28280" y="107807"/>
                </a:cubicBezTo>
                <a:cubicBezTo>
                  <a:pt x="30120" y="108833"/>
                  <a:pt x="32301" y="109346"/>
                  <a:pt x="34824" y="109346"/>
                </a:cubicBezTo>
                <a:cubicBezTo>
                  <a:pt x="44232" y="109346"/>
                  <a:pt x="53732" y="103357"/>
                  <a:pt x="63323" y="91378"/>
                </a:cubicBezTo>
                <a:cubicBezTo>
                  <a:pt x="65687" y="88693"/>
                  <a:pt x="67290" y="85915"/>
                  <a:pt x="68131" y="83045"/>
                </a:cubicBezTo>
                <a:lnTo>
                  <a:pt x="68131" y="82808"/>
                </a:lnTo>
                <a:cubicBezTo>
                  <a:pt x="68289" y="82466"/>
                  <a:pt x="68368" y="82203"/>
                  <a:pt x="68368" y="82019"/>
                </a:cubicBez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4" name="!!a">
            <a:extLst>
              <a:ext uri="{FF2B5EF4-FFF2-40B4-BE49-F238E27FC236}">
                <a16:creationId xmlns:a16="http://schemas.microsoft.com/office/drawing/2014/main" id="{01EDC6BA-06B9-49EF-BCEC-D9398D9AA4E3}"/>
              </a:ext>
            </a:extLst>
          </p:cNvPr>
          <p:cNvSpPr/>
          <p:nvPr/>
        </p:nvSpPr>
        <p:spPr>
          <a:xfrm>
            <a:off x="7200185" y="2818545"/>
            <a:ext cx="70469" cy="117818"/>
          </a:xfrm>
          <a:custGeom>
            <a:avLst/>
            <a:gdLst>
              <a:gd name="connsiteX0" fmla="*/ 71254 w 70469"/>
              <a:gd name="connsiteY0" fmla="*/ 87411 h 117818"/>
              <a:gd name="connsiteX1" fmla="*/ 71254 w 70469"/>
              <a:gd name="connsiteY1" fmla="*/ 87411 h 117818"/>
              <a:gd name="connsiteX2" fmla="*/ 66289 w 70469"/>
              <a:gd name="connsiteY2" fmla="*/ 118206 h 117818"/>
              <a:gd name="connsiteX3" fmla="*/ 785 w 70469"/>
              <a:gd name="connsiteY3" fmla="*/ 118206 h 117818"/>
              <a:gd name="connsiteX4" fmla="*/ 1833 w 70469"/>
              <a:gd name="connsiteY4" fmla="*/ 112539 h 117818"/>
              <a:gd name="connsiteX5" fmla="*/ 2716 w 70469"/>
              <a:gd name="connsiteY5" fmla="*/ 111654 h 117818"/>
              <a:gd name="connsiteX6" fmla="*/ 36627 w 70469"/>
              <a:gd name="connsiteY6" fmla="*/ 73809 h 117818"/>
              <a:gd name="connsiteX7" fmla="*/ 55169 w 70469"/>
              <a:gd name="connsiteY7" fmla="*/ 34694 h 117818"/>
              <a:gd name="connsiteX8" fmla="*/ 45649 w 70469"/>
              <a:gd name="connsiteY8" fmla="*/ 10809 h 117818"/>
              <a:gd name="connsiteX9" fmla="*/ 45456 w 70469"/>
              <a:gd name="connsiteY9" fmla="*/ 10643 h 117818"/>
              <a:gd name="connsiteX10" fmla="*/ 45290 w 70469"/>
              <a:gd name="connsiteY10" fmla="*/ 10643 h 117818"/>
              <a:gd name="connsiteX11" fmla="*/ 31522 w 70469"/>
              <a:gd name="connsiteY11" fmla="*/ 5861 h 117818"/>
              <a:gd name="connsiteX12" fmla="*/ 11214 w 70469"/>
              <a:gd name="connsiteY12" fmla="*/ 16835 h 117818"/>
              <a:gd name="connsiteX13" fmla="*/ 7683 w 70469"/>
              <a:gd name="connsiteY13" fmla="*/ 23912 h 117818"/>
              <a:gd name="connsiteX14" fmla="*/ 9973 w 70469"/>
              <a:gd name="connsiteY14" fmla="*/ 23719 h 117818"/>
              <a:gd name="connsiteX15" fmla="*/ 18968 w 70469"/>
              <a:gd name="connsiteY15" fmla="*/ 30104 h 117818"/>
              <a:gd name="connsiteX16" fmla="*/ 18968 w 70469"/>
              <a:gd name="connsiteY16" fmla="*/ 30271 h 117818"/>
              <a:gd name="connsiteX17" fmla="*/ 19326 w 70469"/>
              <a:gd name="connsiteY17" fmla="*/ 32925 h 117818"/>
              <a:gd name="connsiteX18" fmla="*/ 12621 w 70469"/>
              <a:gd name="connsiteY18" fmla="*/ 41963 h 117818"/>
              <a:gd name="connsiteX19" fmla="*/ 10139 w 70469"/>
              <a:gd name="connsiteY19" fmla="*/ 42296 h 117818"/>
              <a:gd name="connsiteX20" fmla="*/ 1502 w 70469"/>
              <a:gd name="connsiteY20" fmla="*/ 36822 h 117818"/>
              <a:gd name="connsiteX21" fmla="*/ 785 w 70469"/>
              <a:gd name="connsiteY21" fmla="*/ 32399 h 117818"/>
              <a:gd name="connsiteX22" fmla="*/ 11214 w 70469"/>
              <a:gd name="connsiteY22" fmla="*/ 9040 h 117818"/>
              <a:gd name="connsiteX23" fmla="*/ 33812 w 70469"/>
              <a:gd name="connsiteY23" fmla="*/ 387 h 117818"/>
              <a:gd name="connsiteX24" fmla="*/ 63998 w 70469"/>
              <a:gd name="connsiteY24" fmla="*/ 13463 h 117818"/>
              <a:gd name="connsiteX25" fmla="*/ 71062 w 70469"/>
              <a:gd name="connsiteY25" fmla="*/ 31514 h 117818"/>
              <a:gd name="connsiteX26" fmla="*/ 71254 w 70469"/>
              <a:gd name="connsiteY26" fmla="*/ 34694 h 117818"/>
              <a:gd name="connsiteX27" fmla="*/ 61542 w 70469"/>
              <a:gd name="connsiteY27" fmla="*/ 59296 h 117818"/>
              <a:gd name="connsiteX28" fmla="*/ 45649 w 70469"/>
              <a:gd name="connsiteY28" fmla="*/ 75219 h 117818"/>
              <a:gd name="connsiteX29" fmla="*/ 34861 w 70469"/>
              <a:gd name="connsiteY29" fmla="*/ 84757 h 117818"/>
              <a:gd name="connsiteX30" fmla="*/ 33095 w 70469"/>
              <a:gd name="connsiteY30" fmla="*/ 86360 h 117818"/>
              <a:gd name="connsiteX31" fmla="*/ 14387 w 70469"/>
              <a:gd name="connsiteY31" fmla="*/ 104577 h 117818"/>
              <a:gd name="connsiteX32" fmla="*/ 46173 w 70469"/>
              <a:gd name="connsiteY32" fmla="*/ 104577 h 117818"/>
              <a:gd name="connsiteX33" fmla="*/ 62949 w 70469"/>
              <a:gd name="connsiteY33" fmla="*/ 103168 h 117818"/>
              <a:gd name="connsiteX34" fmla="*/ 66840 w 70469"/>
              <a:gd name="connsiteY34" fmla="*/ 87411 h 117818"/>
              <a:gd name="connsiteX35" fmla="*/ 71254 w 70469"/>
              <a:gd name="connsiteY35" fmla="*/ 87411 h 117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0469" h="117818">
                <a:moveTo>
                  <a:pt x="71254" y="87411"/>
                </a:moveTo>
                <a:lnTo>
                  <a:pt x="71254" y="87411"/>
                </a:lnTo>
                <a:lnTo>
                  <a:pt x="66289" y="118206"/>
                </a:lnTo>
                <a:lnTo>
                  <a:pt x="785" y="118206"/>
                </a:lnTo>
                <a:cubicBezTo>
                  <a:pt x="785" y="115257"/>
                  <a:pt x="1134" y="113368"/>
                  <a:pt x="1833" y="112539"/>
                </a:cubicBezTo>
                <a:lnTo>
                  <a:pt x="2716" y="111654"/>
                </a:lnTo>
                <a:lnTo>
                  <a:pt x="36627" y="73809"/>
                </a:lnTo>
                <a:cubicBezTo>
                  <a:pt x="48988" y="59877"/>
                  <a:pt x="55169" y="46839"/>
                  <a:pt x="55169" y="34694"/>
                </a:cubicBezTo>
                <a:cubicBezTo>
                  <a:pt x="55169" y="24207"/>
                  <a:pt x="51995" y="16246"/>
                  <a:pt x="45649" y="10809"/>
                </a:cubicBezTo>
                <a:lnTo>
                  <a:pt x="45456" y="10643"/>
                </a:lnTo>
                <a:lnTo>
                  <a:pt x="45290" y="10643"/>
                </a:lnTo>
                <a:cubicBezTo>
                  <a:pt x="41520" y="7455"/>
                  <a:pt x="36930" y="5861"/>
                  <a:pt x="31522" y="5861"/>
                </a:cubicBezTo>
                <a:cubicBezTo>
                  <a:pt x="23042" y="5861"/>
                  <a:pt x="16273" y="9519"/>
                  <a:pt x="11214" y="16835"/>
                </a:cubicBezTo>
                <a:cubicBezTo>
                  <a:pt x="9798" y="18955"/>
                  <a:pt x="8621" y="21314"/>
                  <a:pt x="7683" y="23912"/>
                </a:cubicBezTo>
                <a:cubicBezTo>
                  <a:pt x="8032" y="23784"/>
                  <a:pt x="8795" y="23719"/>
                  <a:pt x="9973" y="23719"/>
                </a:cubicBezTo>
                <a:cubicBezTo>
                  <a:pt x="14682" y="23719"/>
                  <a:pt x="17680" y="25848"/>
                  <a:pt x="18968" y="30104"/>
                </a:cubicBezTo>
                <a:lnTo>
                  <a:pt x="18968" y="30271"/>
                </a:lnTo>
                <a:cubicBezTo>
                  <a:pt x="19207" y="31100"/>
                  <a:pt x="19326" y="31985"/>
                  <a:pt x="19326" y="32925"/>
                </a:cubicBezTo>
                <a:cubicBezTo>
                  <a:pt x="19326" y="37642"/>
                  <a:pt x="17091" y="40655"/>
                  <a:pt x="12621" y="41963"/>
                </a:cubicBezTo>
                <a:cubicBezTo>
                  <a:pt x="11683" y="42185"/>
                  <a:pt x="10855" y="42296"/>
                  <a:pt x="10139" y="42296"/>
                </a:cubicBezTo>
                <a:cubicBezTo>
                  <a:pt x="5779" y="42296"/>
                  <a:pt x="2900" y="40471"/>
                  <a:pt x="1502" y="36822"/>
                </a:cubicBezTo>
                <a:cubicBezTo>
                  <a:pt x="1024" y="35532"/>
                  <a:pt x="785" y="34057"/>
                  <a:pt x="785" y="32399"/>
                </a:cubicBezTo>
                <a:cubicBezTo>
                  <a:pt x="785" y="23314"/>
                  <a:pt x="4261" y="15527"/>
                  <a:pt x="11214" y="9040"/>
                </a:cubicBezTo>
                <a:cubicBezTo>
                  <a:pt x="17450" y="3271"/>
                  <a:pt x="24983" y="387"/>
                  <a:pt x="33812" y="387"/>
                </a:cubicBezTo>
                <a:cubicBezTo>
                  <a:pt x="46762" y="387"/>
                  <a:pt x="56824" y="4746"/>
                  <a:pt x="63998" y="13463"/>
                </a:cubicBezTo>
                <a:cubicBezTo>
                  <a:pt x="68119" y="18531"/>
                  <a:pt x="70473" y="24549"/>
                  <a:pt x="71062" y="31514"/>
                </a:cubicBezTo>
                <a:cubicBezTo>
                  <a:pt x="71190" y="32583"/>
                  <a:pt x="71254" y="33643"/>
                  <a:pt x="71254" y="34694"/>
                </a:cubicBezTo>
                <a:cubicBezTo>
                  <a:pt x="71254" y="43300"/>
                  <a:pt x="68017" y="51501"/>
                  <a:pt x="61542" y="59296"/>
                </a:cubicBezTo>
                <a:cubicBezTo>
                  <a:pt x="58121" y="63296"/>
                  <a:pt x="52823" y="68604"/>
                  <a:pt x="45649" y="75219"/>
                </a:cubicBezTo>
                <a:lnTo>
                  <a:pt x="34861" y="84757"/>
                </a:lnTo>
                <a:lnTo>
                  <a:pt x="33095" y="86360"/>
                </a:lnTo>
                <a:lnTo>
                  <a:pt x="14387" y="104577"/>
                </a:lnTo>
                <a:lnTo>
                  <a:pt x="46173" y="104577"/>
                </a:lnTo>
                <a:cubicBezTo>
                  <a:pt x="56530" y="104577"/>
                  <a:pt x="62122" y="104108"/>
                  <a:pt x="62949" y="103168"/>
                </a:cubicBezTo>
                <a:cubicBezTo>
                  <a:pt x="64127" y="101509"/>
                  <a:pt x="65423" y="96257"/>
                  <a:pt x="66840" y="87411"/>
                </a:cubicBezTo>
                <a:lnTo>
                  <a:pt x="71254" y="87411"/>
                </a:lnTo>
                <a:close/>
              </a:path>
            </a:pathLst>
          </a:custGeom>
          <a:solidFill>
            <a:srgbClr val="FFFFFF"/>
          </a:solidFill>
          <a:ln w="1766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C910348B-91CD-4EC9-99AB-51304335B388}"/>
              </a:ext>
            </a:extLst>
          </p:cNvPr>
          <p:cNvSpPr/>
          <p:nvPr/>
        </p:nvSpPr>
        <p:spPr>
          <a:xfrm>
            <a:off x="7353369" y="2893369"/>
            <a:ext cx="167760" cy="168312"/>
          </a:xfrm>
          <a:custGeom>
            <a:avLst/>
            <a:gdLst>
              <a:gd name="connsiteX0" fmla="*/ 89881 w 167760"/>
              <a:gd name="connsiteY0" fmla="*/ 89604 h 168312"/>
              <a:gd name="connsiteX1" fmla="*/ 89881 w 167760"/>
              <a:gd name="connsiteY1" fmla="*/ 160372 h 168312"/>
              <a:gd name="connsiteX2" fmla="*/ 84835 w 167760"/>
              <a:gd name="connsiteY2" fmla="*/ 168705 h 168312"/>
              <a:gd name="connsiteX3" fmla="*/ 79790 w 167760"/>
              <a:gd name="connsiteY3" fmla="*/ 160372 h 168312"/>
              <a:gd name="connsiteX4" fmla="*/ 79790 w 167760"/>
              <a:gd name="connsiteY4" fmla="*/ 89604 h 168312"/>
              <a:gd name="connsiteX5" fmla="*/ 9155 w 167760"/>
              <a:gd name="connsiteY5" fmla="*/ 89604 h 168312"/>
              <a:gd name="connsiteX6" fmla="*/ 799 w 167760"/>
              <a:gd name="connsiteY6" fmla="*/ 84549 h 168312"/>
              <a:gd name="connsiteX7" fmla="*/ 9155 w 167760"/>
              <a:gd name="connsiteY7" fmla="*/ 79494 h 168312"/>
              <a:gd name="connsiteX8" fmla="*/ 79790 w 167760"/>
              <a:gd name="connsiteY8" fmla="*/ 79494 h 168312"/>
              <a:gd name="connsiteX9" fmla="*/ 79790 w 167760"/>
              <a:gd name="connsiteY9" fmla="*/ 8725 h 168312"/>
              <a:gd name="connsiteX10" fmla="*/ 84835 w 167760"/>
              <a:gd name="connsiteY10" fmla="*/ 392 h 168312"/>
              <a:gd name="connsiteX11" fmla="*/ 89881 w 167760"/>
              <a:gd name="connsiteY11" fmla="*/ 8725 h 168312"/>
              <a:gd name="connsiteX12" fmla="*/ 89881 w 167760"/>
              <a:gd name="connsiteY12" fmla="*/ 79494 h 168312"/>
              <a:gd name="connsiteX13" fmla="*/ 160241 w 167760"/>
              <a:gd name="connsiteY13" fmla="*/ 79494 h 168312"/>
              <a:gd name="connsiteX14" fmla="*/ 168559 w 167760"/>
              <a:gd name="connsiteY14" fmla="*/ 84549 h 168312"/>
              <a:gd name="connsiteX15" fmla="*/ 160241 w 167760"/>
              <a:gd name="connsiteY15" fmla="*/ 89604 h 168312"/>
              <a:gd name="connsiteX16" fmla="*/ 89881 w 167760"/>
              <a:gd name="connsiteY16" fmla="*/ 89604 h 16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7760" h="168312">
                <a:moveTo>
                  <a:pt x="89881" y="89604"/>
                </a:moveTo>
                <a:lnTo>
                  <a:pt x="89881" y="160372"/>
                </a:lnTo>
                <a:cubicBezTo>
                  <a:pt x="89881" y="165769"/>
                  <a:pt x="88199" y="168547"/>
                  <a:pt x="84835" y="168705"/>
                </a:cubicBezTo>
                <a:cubicBezTo>
                  <a:pt x="81472" y="168705"/>
                  <a:pt x="79790" y="165927"/>
                  <a:pt x="79790" y="160372"/>
                </a:cubicBezTo>
                <a:lnTo>
                  <a:pt x="79790" y="89604"/>
                </a:lnTo>
                <a:lnTo>
                  <a:pt x="9155" y="89604"/>
                </a:lnTo>
                <a:cubicBezTo>
                  <a:pt x="3768" y="89604"/>
                  <a:pt x="983" y="87919"/>
                  <a:pt x="799" y="84549"/>
                </a:cubicBezTo>
                <a:cubicBezTo>
                  <a:pt x="799" y="81179"/>
                  <a:pt x="3584" y="79494"/>
                  <a:pt x="9155" y="79494"/>
                </a:cubicBezTo>
                <a:lnTo>
                  <a:pt x="79790" y="79494"/>
                </a:lnTo>
                <a:lnTo>
                  <a:pt x="79790" y="8725"/>
                </a:lnTo>
                <a:cubicBezTo>
                  <a:pt x="79790" y="3329"/>
                  <a:pt x="81472" y="551"/>
                  <a:pt x="84835" y="392"/>
                </a:cubicBezTo>
                <a:cubicBezTo>
                  <a:pt x="88199" y="392"/>
                  <a:pt x="89881" y="3170"/>
                  <a:pt x="89881" y="8725"/>
                </a:cubicBezTo>
                <a:lnTo>
                  <a:pt x="89881" y="79494"/>
                </a:lnTo>
                <a:lnTo>
                  <a:pt x="160241" y="79494"/>
                </a:lnTo>
                <a:cubicBezTo>
                  <a:pt x="165628" y="79494"/>
                  <a:pt x="168401" y="81179"/>
                  <a:pt x="168559" y="84549"/>
                </a:cubicBezTo>
                <a:cubicBezTo>
                  <a:pt x="168559" y="87919"/>
                  <a:pt x="165786" y="89604"/>
                  <a:pt x="160241" y="89604"/>
                </a:cubicBezTo>
                <a:lnTo>
                  <a:pt x="89881" y="89604"/>
                </a:ln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D5EED932-0681-4ACA-83D4-4EF1336CCAAB}"/>
              </a:ext>
            </a:extLst>
          </p:cNvPr>
          <p:cNvSpPr/>
          <p:nvPr/>
        </p:nvSpPr>
        <p:spPr>
          <a:xfrm>
            <a:off x="7603464" y="2865291"/>
            <a:ext cx="92827" cy="178184"/>
          </a:xfrm>
          <a:custGeom>
            <a:avLst/>
            <a:gdLst>
              <a:gd name="connsiteX0" fmla="*/ 49287 w 92827"/>
              <a:gd name="connsiteY0" fmla="*/ 3201 h 178184"/>
              <a:gd name="connsiteX1" fmla="*/ 30604 w 92827"/>
              <a:gd name="connsiteY1" fmla="*/ 79262 h 178184"/>
              <a:gd name="connsiteX2" fmla="*/ 60127 w 92827"/>
              <a:gd name="connsiteY2" fmla="*/ 64098 h 178184"/>
              <a:gd name="connsiteX3" fmla="*/ 88389 w 92827"/>
              <a:gd name="connsiteY3" fmla="*/ 81552 h 178184"/>
              <a:gd name="connsiteX4" fmla="*/ 93672 w 92827"/>
              <a:gd name="connsiteY4" fmla="*/ 104537 h 178184"/>
              <a:gd name="connsiteX5" fmla="*/ 74988 w 92827"/>
              <a:gd name="connsiteY5" fmla="*/ 154572 h 178184"/>
              <a:gd name="connsiteX6" fmla="*/ 36674 w 92827"/>
              <a:gd name="connsiteY6" fmla="*/ 178346 h 178184"/>
              <a:gd name="connsiteX7" fmla="*/ 32890 w 92827"/>
              <a:gd name="connsiteY7" fmla="*/ 178583 h 178184"/>
              <a:gd name="connsiteX8" fmla="*/ 5889 w 92827"/>
              <a:gd name="connsiteY8" fmla="*/ 161680 h 178184"/>
              <a:gd name="connsiteX9" fmla="*/ 844 w 92827"/>
              <a:gd name="connsiteY9" fmla="*/ 138933 h 178184"/>
              <a:gd name="connsiteX10" fmla="*/ 4865 w 92827"/>
              <a:gd name="connsiteY10" fmla="*/ 113383 h 178184"/>
              <a:gd name="connsiteX11" fmla="*/ 25559 w 92827"/>
              <a:gd name="connsiteY11" fmla="*/ 31003 h 178184"/>
              <a:gd name="connsiteX12" fmla="*/ 29106 w 92827"/>
              <a:gd name="connsiteY12" fmla="*/ 15326 h 178184"/>
              <a:gd name="connsiteX13" fmla="*/ 25559 w 92827"/>
              <a:gd name="connsiteY13" fmla="*/ 11772 h 178184"/>
              <a:gd name="connsiteX14" fmla="*/ 25559 w 92827"/>
              <a:gd name="connsiteY14" fmla="*/ 11772 h 178184"/>
              <a:gd name="connsiteX15" fmla="*/ 16492 w 92827"/>
              <a:gd name="connsiteY15" fmla="*/ 11021 h 178184"/>
              <a:gd name="connsiteX16" fmla="*/ 10422 w 92827"/>
              <a:gd name="connsiteY16" fmla="*/ 7981 h 178184"/>
              <a:gd name="connsiteX17" fmla="*/ 15231 w 92827"/>
              <a:gd name="connsiteY17" fmla="*/ 2926 h 178184"/>
              <a:gd name="connsiteX18" fmla="*/ 45977 w 92827"/>
              <a:gd name="connsiteY18" fmla="*/ 398 h 178184"/>
              <a:gd name="connsiteX19" fmla="*/ 49287 w 92827"/>
              <a:gd name="connsiteY19" fmla="*/ 3201 h 178184"/>
              <a:gd name="connsiteX20" fmla="*/ 25559 w 92827"/>
              <a:gd name="connsiteY20" fmla="*/ 98731 h 178184"/>
              <a:gd name="connsiteX21" fmla="*/ 20001 w 92827"/>
              <a:gd name="connsiteY21" fmla="*/ 121991 h 178184"/>
              <a:gd name="connsiteX22" fmla="*/ 15980 w 92827"/>
              <a:gd name="connsiteY22" fmla="*/ 147503 h 178184"/>
              <a:gd name="connsiteX23" fmla="*/ 29106 w 92827"/>
              <a:gd name="connsiteY23" fmla="*/ 172541 h 178184"/>
              <a:gd name="connsiteX24" fmla="*/ 32890 w 92827"/>
              <a:gd name="connsiteY24" fmla="*/ 173054 h 178184"/>
              <a:gd name="connsiteX25" fmla="*/ 57842 w 92827"/>
              <a:gd name="connsiteY25" fmla="*/ 155362 h 178184"/>
              <a:gd name="connsiteX26" fmla="*/ 62650 w 92827"/>
              <a:gd name="connsiteY26" fmla="*/ 146990 h 178184"/>
              <a:gd name="connsiteX27" fmla="*/ 74002 w 92827"/>
              <a:gd name="connsiteY27" fmla="*/ 108090 h 178184"/>
              <a:gd name="connsiteX28" fmla="*/ 75501 w 92827"/>
              <a:gd name="connsiteY28" fmla="*/ 93439 h 178184"/>
              <a:gd name="connsiteX29" fmla="*/ 63162 w 92827"/>
              <a:gd name="connsiteY29" fmla="*/ 70179 h 178184"/>
              <a:gd name="connsiteX30" fmla="*/ 62887 w 92827"/>
              <a:gd name="connsiteY30" fmla="*/ 69903 h 178184"/>
              <a:gd name="connsiteX31" fmla="*/ 59615 w 92827"/>
              <a:gd name="connsiteY31" fmla="*/ 69666 h 178184"/>
              <a:gd name="connsiteX32" fmla="*/ 29343 w 92827"/>
              <a:gd name="connsiteY32" fmla="*/ 89885 h 178184"/>
              <a:gd name="connsiteX33" fmla="*/ 25559 w 92827"/>
              <a:gd name="connsiteY33" fmla="*/ 98731 h 178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2827" h="178184">
                <a:moveTo>
                  <a:pt x="49287" y="3201"/>
                </a:moveTo>
                <a:lnTo>
                  <a:pt x="30604" y="79262"/>
                </a:lnTo>
                <a:cubicBezTo>
                  <a:pt x="40353" y="69153"/>
                  <a:pt x="50195" y="64098"/>
                  <a:pt x="60127" y="64098"/>
                </a:cubicBezTo>
                <a:cubicBezTo>
                  <a:pt x="72741" y="64098"/>
                  <a:pt x="82161" y="69916"/>
                  <a:pt x="88389" y="81552"/>
                </a:cubicBezTo>
                <a:cubicBezTo>
                  <a:pt x="91911" y="88292"/>
                  <a:pt x="93672" y="95954"/>
                  <a:pt x="93672" y="104537"/>
                </a:cubicBezTo>
                <a:cubicBezTo>
                  <a:pt x="93672" y="122413"/>
                  <a:pt x="87444" y="139091"/>
                  <a:pt x="74988" y="154572"/>
                </a:cubicBezTo>
                <a:cubicBezTo>
                  <a:pt x="63399" y="168894"/>
                  <a:pt x="50627" y="176819"/>
                  <a:pt x="36674" y="178346"/>
                </a:cubicBezTo>
                <a:cubicBezTo>
                  <a:pt x="35308" y="178504"/>
                  <a:pt x="34047" y="178583"/>
                  <a:pt x="32890" y="178583"/>
                </a:cubicBezTo>
                <a:cubicBezTo>
                  <a:pt x="20776" y="178583"/>
                  <a:pt x="11776" y="172949"/>
                  <a:pt x="5889" y="161680"/>
                </a:cubicBezTo>
                <a:cubicBezTo>
                  <a:pt x="2526" y="155257"/>
                  <a:pt x="844" y="147674"/>
                  <a:pt x="844" y="138933"/>
                </a:cubicBezTo>
                <a:cubicBezTo>
                  <a:pt x="844" y="133194"/>
                  <a:pt x="2184" y="124677"/>
                  <a:pt x="4865" y="113383"/>
                </a:cubicBezTo>
                <a:lnTo>
                  <a:pt x="25559" y="31003"/>
                </a:lnTo>
                <a:cubicBezTo>
                  <a:pt x="27923" y="21052"/>
                  <a:pt x="29106" y="15826"/>
                  <a:pt x="29106" y="15326"/>
                </a:cubicBezTo>
                <a:cubicBezTo>
                  <a:pt x="29106" y="13482"/>
                  <a:pt x="27923" y="12298"/>
                  <a:pt x="25559" y="11772"/>
                </a:cubicBezTo>
                <a:lnTo>
                  <a:pt x="25559" y="11772"/>
                </a:lnTo>
                <a:cubicBezTo>
                  <a:pt x="23535" y="11272"/>
                  <a:pt x="20513" y="11021"/>
                  <a:pt x="16492" y="11021"/>
                </a:cubicBezTo>
                <a:cubicBezTo>
                  <a:pt x="12787" y="11021"/>
                  <a:pt x="10764" y="10008"/>
                  <a:pt x="10422" y="7981"/>
                </a:cubicBezTo>
                <a:cubicBezTo>
                  <a:pt x="10422" y="5137"/>
                  <a:pt x="12025" y="3452"/>
                  <a:pt x="15231" y="2926"/>
                </a:cubicBezTo>
                <a:lnTo>
                  <a:pt x="45977" y="398"/>
                </a:lnTo>
                <a:cubicBezTo>
                  <a:pt x="48184" y="398"/>
                  <a:pt x="49287" y="1333"/>
                  <a:pt x="49287" y="3201"/>
                </a:cubicBezTo>
                <a:close/>
                <a:moveTo>
                  <a:pt x="25559" y="98731"/>
                </a:moveTo>
                <a:lnTo>
                  <a:pt x="20001" y="121991"/>
                </a:lnTo>
                <a:cubicBezTo>
                  <a:pt x="17320" y="132602"/>
                  <a:pt x="15980" y="141106"/>
                  <a:pt x="15980" y="147503"/>
                </a:cubicBezTo>
                <a:cubicBezTo>
                  <a:pt x="15980" y="162010"/>
                  <a:pt x="20355" y="170355"/>
                  <a:pt x="29106" y="172541"/>
                </a:cubicBezTo>
                <a:cubicBezTo>
                  <a:pt x="30263" y="172883"/>
                  <a:pt x="31524" y="173054"/>
                  <a:pt x="32890" y="173054"/>
                </a:cubicBezTo>
                <a:cubicBezTo>
                  <a:pt x="41798" y="173054"/>
                  <a:pt x="50115" y="167157"/>
                  <a:pt x="57842" y="155362"/>
                </a:cubicBezTo>
                <a:cubicBezTo>
                  <a:pt x="59523" y="152834"/>
                  <a:pt x="61126" y="150044"/>
                  <a:pt x="62650" y="146990"/>
                </a:cubicBezTo>
                <a:cubicBezTo>
                  <a:pt x="67196" y="137406"/>
                  <a:pt x="70980" y="124440"/>
                  <a:pt x="74002" y="108090"/>
                </a:cubicBezTo>
                <a:cubicBezTo>
                  <a:pt x="75001" y="102193"/>
                  <a:pt x="75501" y="97309"/>
                  <a:pt x="75501" y="93439"/>
                </a:cubicBezTo>
                <a:cubicBezTo>
                  <a:pt x="75501" y="79959"/>
                  <a:pt x="71388" y="72206"/>
                  <a:pt x="63162" y="70179"/>
                </a:cubicBezTo>
                <a:lnTo>
                  <a:pt x="62887" y="69903"/>
                </a:lnTo>
                <a:cubicBezTo>
                  <a:pt x="61888" y="69745"/>
                  <a:pt x="60797" y="69666"/>
                  <a:pt x="59615" y="69666"/>
                </a:cubicBezTo>
                <a:cubicBezTo>
                  <a:pt x="49524" y="69666"/>
                  <a:pt x="39433" y="76406"/>
                  <a:pt x="29343" y="89885"/>
                </a:cubicBezTo>
                <a:cubicBezTo>
                  <a:pt x="28002" y="91570"/>
                  <a:pt x="26741" y="94519"/>
                  <a:pt x="25559" y="98731"/>
                </a:cubicBez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C6B6C293-49D7-4482-BFC4-4282144D580C}"/>
              </a:ext>
            </a:extLst>
          </p:cNvPr>
          <p:cNvSpPr/>
          <p:nvPr/>
        </p:nvSpPr>
        <p:spPr>
          <a:xfrm>
            <a:off x="7708689" y="2818545"/>
            <a:ext cx="70469" cy="117818"/>
          </a:xfrm>
          <a:custGeom>
            <a:avLst/>
            <a:gdLst>
              <a:gd name="connsiteX0" fmla="*/ 71325 w 70469"/>
              <a:gd name="connsiteY0" fmla="*/ 87411 h 117818"/>
              <a:gd name="connsiteX1" fmla="*/ 71325 w 70469"/>
              <a:gd name="connsiteY1" fmla="*/ 87411 h 117818"/>
              <a:gd name="connsiteX2" fmla="*/ 66359 w 70469"/>
              <a:gd name="connsiteY2" fmla="*/ 118206 h 117818"/>
              <a:gd name="connsiteX3" fmla="*/ 855 w 70469"/>
              <a:gd name="connsiteY3" fmla="*/ 118206 h 117818"/>
              <a:gd name="connsiteX4" fmla="*/ 1904 w 70469"/>
              <a:gd name="connsiteY4" fmla="*/ 112539 h 117818"/>
              <a:gd name="connsiteX5" fmla="*/ 2787 w 70469"/>
              <a:gd name="connsiteY5" fmla="*/ 111654 h 117818"/>
              <a:gd name="connsiteX6" fmla="*/ 36697 w 70469"/>
              <a:gd name="connsiteY6" fmla="*/ 73809 h 117818"/>
              <a:gd name="connsiteX7" fmla="*/ 55239 w 70469"/>
              <a:gd name="connsiteY7" fmla="*/ 34694 h 117818"/>
              <a:gd name="connsiteX8" fmla="*/ 45719 w 70469"/>
              <a:gd name="connsiteY8" fmla="*/ 10809 h 117818"/>
              <a:gd name="connsiteX9" fmla="*/ 45527 w 70469"/>
              <a:gd name="connsiteY9" fmla="*/ 10643 h 117818"/>
              <a:gd name="connsiteX10" fmla="*/ 45361 w 70469"/>
              <a:gd name="connsiteY10" fmla="*/ 10643 h 117818"/>
              <a:gd name="connsiteX11" fmla="*/ 31592 w 70469"/>
              <a:gd name="connsiteY11" fmla="*/ 5861 h 117818"/>
              <a:gd name="connsiteX12" fmla="*/ 11285 w 70469"/>
              <a:gd name="connsiteY12" fmla="*/ 16835 h 117818"/>
              <a:gd name="connsiteX13" fmla="*/ 7753 w 70469"/>
              <a:gd name="connsiteY13" fmla="*/ 23912 h 117818"/>
              <a:gd name="connsiteX14" fmla="*/ 10043 w 70469"/>
              <a:gd name="connsiteY14" fmla="*/ 23719 h 117818"/>
              <a:gd name="connsiteX15" fmla="*/ 19039 w 70469"/>
              <a:gd name="connsiteY15" fmla="*/ 30104 h 117818"/>
              <a:gd name="connsiteX16" fmla="*/ 19039 w 70469"/>
              <a:gd name="connsiteY16" fmla="*/ 30271 h 117818"/>
              <a:gd name="connsiteX17" fmla="*/ 19397 w 70469"/>
              <a:gd name="connsiteY17" fmla="*/ 32925 h 117818"/>
              <a:gd name="connsiteX18" fmla="*/ 12692 w 70469"/>
              <a:gd name="connsiteY18" fmla="*/ 41963 h 117818"/>
              <a:gd name="connsiteX19" fmla="*/ 10209 w 70469"/>
              <a:gd name="connsiteY19" fmla="*/ 42296 h 117818"/>
              <a:gd name="connsiteX20" fmla="*/ 1572 w 70469"/>
              <a:gd name="connsiteY20" fmla="*/ 36822 h 117818"/>
              <a:gd name="connsiteX21" fmla="*/ 855 w 70469"/>
              <a:gd name="connsiteY21" fmla="*/ 32399 h 117818"/>
              <a:gd name="connsiteX22" fmla="*/ 11285 w 70469"/>
              <a:gd name="connsiteY22" fmla="*/ 9040 h 117818"/>
              <a:gd name="connsiteX23" fmla="*/ 33883 w 70469"/>
              <a:gd name="connsiteY23" fmla="*/ 387 h 117818"/>
              <a:gd name="connsiteX24" fmla="*/ 64069 w 70469"/>
              <a:gd name="connsiteY24" fmla="*/ 13463 h 117818"/>
              <a:gd name="connsiteX25" fmla="*/ 71132 w 70469"/>
              <a:gd name="connsiteY25" fmla="*/ 31514 h 117818"/>
              <a:gd name="connsiteX26" fmla="*/ 71325 w 70469"/>
              <a:gd name="connsiteY26" fmla="*/ 34694 h 117818"/>
              <a:gd name="connsiteX27" fmla="*/ 61612 w 70469"/>
              <a:gd name="connsiteY27" fmla="*/ 59296 h 117818"/>
              <a:gd name="connsiteX28" fmla="*/ 45719 w 70469"/>
              <a:gd name="connsiteY28" fmla="*/ 75219 h 117818"/>
              <a:gd name="connsiteX29" fmla="*/ 34932 w 70469"/>
              <a:gd name="connsiteY29" fmla="*/ 84757 h 117818"/>
              <a:gd name="connsiteX30" fmla="*/ 33166 w 70469"/>
              <a:gd name="connsiteY30" fmla="*/ 86360 h 117818"/>
              <a:gd name="connsiteX31" fmla="*/ 14458 w 70469"/>
              <a:gd name="connsiteY31" fmla="*/ 104577 h 117818"/>
              <a:gd name="connsiteX32" fmla="*/ 46244 w 70469"/>
              <a:gd name="connsiteY32" fmla="*/ 104577 h 117818"/>
              <a:gd name="connsiteX33" fmla="*/ 63020 w 70469"/>
              <a:gd name="connsiteY33" fmla="*/ 103168 h 117818"/>
              <a:gd name="connsiteX34" fmla="*/ 66910 w 70469"/>
              <a:gd name="connsiteY34" fmla="*/ 87411 h 117818"/>
              <a:gd name="connsiteX35" fmla="*/ 71325 w 70469"/>
              <a:gd name="connsiteY35" fmla="*/ 87411 h 117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0469" h="117818">
                <a:moveTo>
                  <a:pt x="71325" y="87411"/>
                </a:moveTo>
                <a:lnTo>
                  <a:pt x="71325" y="87411"/>
                </a:lnTo>
                <a:lnTo>
                  <a:pt x="66359" y="118206"/>
                </a:lnTo>
                <a:lnTo>
                  <a:pt x="855" y="118206"/>
                </a:lnTo>
                <a:cubicBezTo>
                  <a:pt x="855" y="115257"/>
                  <a:pt x="1205" y="113368"/>
                  <a:pt x="1904" y="112539"/>
                </a:cubicBezTo>
                <a:lnTo>
                  <a:pt x="2787" y="111654"/>
                </a:lnTo>
                <a:lnTo>
                  <a:pt x="36697" y="73809"/>
                </a:lnTo>
                <a:cubicBezTo>
                  <a:pt x="49059" y="59877"/>
                  <a:pt x="55239" y="46839"/>
                  <a:pt x="55239" y="34694"/>
                </a:cubicBezTo>
                <a:cubicBezTo>
                  <a:pt x="55239" y="24207"/>
                  <a:pt x="52066" y="16246"/>
                  <a:pt x="45719" y="10809"/>
                </a:cubicBezTo>
                <a:lnTo>
                  <a:pt x="45527" y="10643"/>
                </a:lnTo>
                <a:lnTo>
                  <a:pt x="45361" y="10643"/>
                </a:lnTo>
                <a:cubicBezTo>
                  <a:pt x="41590" y="7455"/>
                  <a:pt x="37001" y="5861"/>
                  <a:pt x="31592" y="5861"/>
                </a:cubicBezTo>
                <a:cubicBezTo>
                  <a:pt x="23112" y="5861"/>
                  <a:pt x="16343" y="9519"/>
                  <a:pt x="11285" y="16835"/>
                </a:cubicBezTo>
                <a:cubicBezTo>
                  <a:pt x="9868" y="18955"/>
                  <a:pt x="8691" y="21314"/>
                  <a:pt x="7753" y="23912"/>
                </a:cubicBezTo>
                <a:cubicBezTo>
                  <a:pt x="8103" y="23784"/>
                  <a:pt x="8866" y="23719"/>
                  <a:pt x="10043" y="23719"/>
                </a:cubicBezTo>
                <a:cubicBezTo>
                  <a:pt x="14752" y="23719"/>
                  <a:pt x="17751" y="25848"/>
                  <a:pt x="19039" y="30104"/>
                </a:cubicBezTo>
                <a:lnTo>
                  <a:pt x="19039" y="30271"/>
                </a:lnTo>
                <a:cubicBezTo>
                  <a:pt x="19277" y="31100"/>
                  <a:pt x="19397" y="31985"/>
                  <a:pt x="19397" y="32925"/>
                </a:cubicBezTo>
                <a:cubicBezTo>
                  <a:pt x="19397" y="37642"/>
                  <a:pt x="17162" y="40655"/>
                  <a:pt x="12692" y="41963"/>
                </a:cubicBezTo>
                <a:cubicBezTo>
                  <a:pt x="11754" y="42185"/>
                  <a:pt x="10926" y="42296"/>
                  <a:pt x="10209" y="42296"/>
                </a:cubicBezTo>
                <a:cubicBezTo>
                  <a:pt x="5849" y="42296"/>
                  <a:pt x="2971" y="40471"/>
                  <a:pt x="1572" y="36822"/>
                </a:cubicBezTo>
                <a:cubicBezTo>
                  <a:pt x="1094" y="35532"/>
                  <a:pt x="855" y="34057"/>
                  <a:pt x="855" y="32399"/>
                </a:cubicBezTo>
                <a:cubicBezTo>
                  <a:pt x="855" y="23314"/>
                  <a:pt x="4332" y="15527"/>
                  <a:pt x="11285" y="9040"/>
                </a:cubicBezTo>
                <a:cubicBezTo>
                  <a:pt x="17520" y="3271"/>
                  <a:pt x="25053" y="387"/>
                  <a:pt x="33883" y="387"/>
                </a:cubicBezTo>
                <a:cubicBezTo>
                  <a:pt x="46832" y="387"/>
                  <a:pt x="56894" y="4746"/>
                  <a:pt x="64069" y="13463"/>
                </a:cubicBezTo>
                <a:cubicBezTo>
                  <a:pt x="68189" y="18531"/>
                  <a:pt x="70544" y="24549"/>
                  <a:pt x="71132" y="31514"/>
                </a:cubicBezTo>
                <a:cubicBezTo>
                  <a:pt x="71261" y="32583"/>
                  <a:pt x="71325" y="33643"/>
                  <a:pt x="71325" y="34694"/>
                </a:cubicBezTo>
                <a:cubicBezTo>
                  <a:pt x="71325" y="43300"/>
                  <a:pt x="68087" y="51501"/>
                  <a:pt x="61612" y="59296"/>
                </a:cubicBezTo>
                <a:cubicBezTo>
                  <a:pt x="58191" y="63296"/>
                  <a:pt x="52894" y="68604"/>
                  <a:pt x="45719" y="75219"/>
                </a:cubicBezTo>
                <a:lnTo>
                  <a:pt x="34932" y="84757"/>
                </a:lnTo>
                <a:lnTo>
                  <a:pt x="33166" y="86360"/>
                </a:lnTo>
                <a:lnTo>
                  <a:pt x="14458" y="104577"/>
                </a:lnTo>
                <a:lnTo>
                  <a:pt x="46244" y="104577"/>
                </a:lnTo>
                <a:cubicBezTo>
                  <a:pt x="56600" y="104577"/>
                  <a:pt x="62192" y="104108"/>
                  <a:pt x="63020" y="103168"/>
                </a:cubicBezTo>
                <a:cubicBezTo>
                  <a:pt x="64197" y="101509"/>
                  <a:pt x="65494" y="96257"/>
                  <a:pt x="66910" y="87411"/>
                </a:cubicBezTo>
                <a:lnTo>
                  <a:pt x="71325" y="87411"/>
                </a:lnTo>
                <a:close/>
              </a:path>
            </a:pathLst>
          </a:custGeom>
          <a:solidFill>
            <a:srgbClr val="FFFFFF"/>
          </a:solidFill>
          <a:ln w="1766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BD1CAEBB-A6CC-4D3B-BF78-492538B1AE47}"/>
              </a:ext>
            </a:extLst>
          </p:cNvPr>
          <p:cNvSpPr/>
          <p:nvPr/>
        </p:nvSpPr>
        <p:spPr>
          <a:xfrm>
            <a:off x="7861874" y="2893369"/>
            <a:ext cx="167760" cy="168312"/>
          </a:xfrm>
          <a:custGeom>
            <a:avLst/>
            <a:gdLst>
              <a:gd name="connsiteX0" fmla="*/ 89951 w 167760"/>
              <a:gd name="connsiteY0" fmla="*/ 89604 h 168312"/>
              <a:gd name="connsiteX1" fmla="*/ 89951 w 167760"/>
              <a:gd name="connsiteY1" fmla="*/ 160372 h 168312"/>
              <a:gd name="connsiteX2" fmla="*/ 84906 w 167760"/>
              <a:gd name="connsiteY2" fmla="*/ 168705 h 168312"/>
              <a:gd name="connsiteX3" fmla="*/ 79861 w 167760"/>
              <a:gd name="connsiteY3" fmla="*/ 160372 h 168312"/>
              <a:gd name="connsiteX4" fmla="*/ 79861 w 167760"/>
              <a:gd name="connsiteY4" fmla="*/ 89604 h 168312"/>
              <a:gd name="connsiteX5" fmla="*/ 9225 w 167760"/>
              <a:gd name="connsiteY5" fmla="*/ 89604 h 168312"/>
              <a:gd name="connsiteX6" fmla="*/ 869 w 167760"/>
              <a:gd name="connsiteY6" fmla="*/ 84549 h 168312"/>
              <a:gd name="connsiteX7" fmla="*/ 9225 w 167760"/>
              <a:gd name="connsiteY7" fmla="*/ 79494 h 168312"/>
              <a:gd name="connsiteX8" fmla="*/ 79861 w 167760"/>
              <a:gd name="connsiteY8" fmla="*/ 79494 h 168312"/>
              <a:gd name="connsiteX9" fmla="*/ 79861 w 167760"/>
              <a:gd name="connsiteY9" fmla="*/ 8725 h 168312"/>
              <a:gd name="connsiteX10" fmla="*/ 84906 w 167760"/>
              <a:gd name="connsiteY10" fmla="*/ 392 h 168312"/>
              <a:gd name="connsiteX11" fmla="*/ 89951 w 167760"/>
              <a:gd name="connsiteY11" fmla="*/ 8725 h 168312"/>
              <a:gd name="connsiteX12" fmla="*/ 89951 w 167760"/>
              <a:gd name="connsiteY12" fmla="*/ 79494 h 168312"/>
              <a:gd name="connsiteX13" fmla="*/ 160312 w 167760"/>
              <a:gd name="connsiteY13" fmla="*/ 79494 h 168312"/>
              <a:gd name="connsiteX14" fmla="*/ 168629 w 167760"/>
              <a:gd name="connsiteY14" fmla="*/ 84549 h 168312"/>
              <a:gd name="connsiteX15" fmla="*/ 160312 w 167760"/>
              <a:gd name="connsiteY15" fmla="*/ 89604 h 168312"/>
              <a:gd name="connsiteX16" fmla="*/ 89951 w 167760"/>
              <a:gd name="connsiteY16" fmla="*/ 89604 h 16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7760" h="168312">
                <a:moveTo>
                  <a:pt x="89951" y="89604"/>
                </a:moveTo>
                <a:lnTo>
                  <a:pt x="89951" y="160372"/>
                </a:lnTo>
                <a:cubicBezTo>
                  <a:pt x="89951" y="165769"/>
                  <a:pt x="88269" y="168547"/>
                  <a:pt x="84906" y="168705"/>
                </a:cubicBezTo>
                <a:cubicBezTo>
                  <a:pt x="81542" y="168705"/>
                  <a:pt x="79861" y="165927"/>
                  <a:pt x="79861" y="160372"/>
                </a:cubicBezTo>
                <a:lnTo>
                  <a:pt x="79861" y="89604"/>
                </a:lnTo>
                <a:lnTo>
                  <a:pt x="9225" y="89604"/>
                </a:lnTo>
                <a:cubicBezTo>
                  <a:pt x="3839" y="89604"/>
                  <a:pt x="1053" y="87919"/>
                  <a:pt x="869" y="84549"/>
                </a:cubicBezTo>
                <a:cubicBezTo>
                  <a:pt x="869" y="81179"/>
                  <a:pt x="3655" y="79494"/>
                  <a:pt x="9225" y="79494"/>
                </a:cubicBezTo>
                <a:lnTo>
                  <a:pt x="79861" y="79494"/>
                </a:lnTo>
                <a:lnTo>
                  <a:pt x="79861" y="8725"/>
                </a:lnTo>
                <a:cubicBezTo>
                  <a:pt x="79861" y="3329"/>
                  <a:pt x="81542" y="551"/>
                  <a:pt x="84906" y="392"/>
                </a:cubicBezTo>
                <a:cubicBezTo>
                  <a:pt x="88269" y="392"/>
                  <a:pt x="89951" y="3170"/>
                  <a:pt x="89951" y="8725"/>
                </a:cubicBezTo>
                <a:lnTo>
                  <a:pt x="89951" y="79494"/>
                </a:lnTo>
                <a:lnTo>
                  <a:pt x="160312" y="79494"/>
                </a:lnTo>
                <a:cubicBezTo>
                  <a:pt x="165699" y="79494"/>
                  <a:pt x="168471" y="81179"/>
                  <a:pt x="168629" y="84549"/>
                </a:cubicBezTo>
                <a:cubicBezTo>
                  <a:pt x="168629" y="87919"/>
                  <a:pt x="165857" y="89604"/>
                  <a:pt x="160312" y="89604"/>
                </a:cubicBezTo>
                <a:lnTo>
                  <a:pt x="89951" y="89604"/>
                </a:ln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84936FA1-677C-48B9-A583-C3C6132BC32E}"/>
              </a:ext>
            </a:extLst>
          </p:cNvPr>
          <p:cNvSpPr/>
          <p:nvPr/>
        </p:nvSpPr>
        <p:spPr>
          <a:xfrm>
            <a:off x="8112718" y="2872398"/>
            <a:ext cx="100670" cy="168312"/>
          </a:xfrm>
          <a:custGeom>
            <a:avLst/>
            <a:gdLst>
              <a:gd name="connsiteX0" fmla="*/ 101584 w 100670"/>
              <a:gd name="connsiteY0" fmla="*/ 124718 h 168312"/>
              <a:gd name="connsiteX1" fmla="*/ 101584 w 100670"/>
              <a:gd name="connsiteY1" fmla="*/ 124718 h 168312"/>
              <a:gd name="connsiteX2" fmla="*/ 94490 w 100670"/>
              <a:gd name="connsiteY2" fmla="*/ 168711 h 168312"/>
              <a:gd name="connsiteX3" fmla="*/ 913 w 100670"/>
              <a:gd name="connsiteY3" fmla="*/ 168711 h 168312"/>
              <a:gd name="connsiteX4" fmla="*/ 2411 w 100670"/>
              <a:gd name="connsiteY4" fmla="*/ 160615 h 168312"/>
              <a:gd name="connsiteX5" fmla="*/ 3673 w 100670"/>
              <a:gd name="connsiteY5" fmla="*/ 159351 h 168312"/>
              <a:gd name="connsiteX6" fmla="*/ 52117 w 100670"/>
              <a:gd name="connsiteY6" fmla="*/ 105287 h 168312"/>
              <a:gd name="connsiteX7" fmla="*/ 78605 w 100670"/>
              <a:gd name="connsiteY7" fmla="*/ 49408 h 168312"/>
              <a:gd name="connsiteX8" fmla="*/ 65005 w 100670"/>
              <a:gd name="connsiteY8" fmla="*/ 15287 h 168312"/>
              <a:gd name="connsiteX9" fmla="*/ 64730 w 100670"/>
              <a:gd name="connsiteY9" fmla="*/ 15049 h 168312"/>
              <a:gd name="connsiteX10" fmla="*/ 64493 w 100670"/>
              <a:gd name="connsiteY10" fmla="*/ 15049 h 168312"/>
              <a:gd name="connsiteX11" fmla="*/ 44823 w 100670"/>
              <a:gd name="connsiteY11" fmla="*/ 8218 h 168312"/>
              <a:gd name="connsiteX12" fmla="*/ 15812 w 100670"/>
              <a:gd name="connsiteY12" fmla="*/ 23896 h 168312"/>
              <a:gd name="connsiteX13" fmla="*/ 10768 w 100670"/>
              <a:gd name="connsiteY13" fmla="*/ 34005 h 168312"/>
              <a:gd name="connsiteX14" fmla="*/ 14039 w 100670"/>
              <a:gd name="connsiteY14" fmla="*/ 33730 h 168312"/>
              <a:gd name="connsiteX15" fmla="*/ 26890 w 100670"/>
              <a:gd name="connsiteY15" fmla="*/ 42851 h 168312"/>
              <a:gd name="connsiteX16" fmla="*/ 26890 w 100670"/>
              <a:gd name="connsiteY16" fmla="*/ 43089 h 168312"/>
              <a:gd name="connsiteX17" fmla="*/ 27402 w 100670"/>
              <a:gd name="connsiteY17" fmla="*/ 46880 h 168312"/>
              <a:gd name="connsiteX18" fmla="*/ 17823 w 100670"/>
              <a:gd name="connsiteY18" fmla="*/ 59793 h 168312"/>
              <a:gd name="connsiteX19" fmla="*/ 14276 w 100670"/>
              <a:gd name="connsiteY19" fmla="*/ 60268 h 168312"/>
              <a:gd name="connsiteX20" fmla="*/ 1938 w 100670"/>
              <a:gd name="connsiteY20" fmla="*/ 52448 h 168312"/>
              <a:gd name="connsiteX21" fmla="*/ 913 w 100670"/>
              <a:gd name="connsiteY21" fmla="*/ 46130 h 168312"/>
              <a:gd name="connsiteX22" fmla="*/ 15812 w 100670"/>
              <a:gd name="connsiteY22" fmla="*/ 12760 h 168312"/>
              <a:gd name="connsiteX23" fmla="*/ 48095 w 100670"/>
              <a:gd name="connsiteY23" fmla="*/ 398 h 168312"/>
              <a:gd name="connsiteX24" fmla="*/ 91218 w 100670"/>
              <a:gd name="connsiteY24" fmla="*/ 19078 h 168312"/>
              <a:gd name="connsiteX25" fmla="*/ 101309 w 100670"/>
              <a:gd name="connsiteY25" fmla="*/ 44866 h 168312"/>
              <a:gd name="connsiteX26" fmla="*/ 101584 w 100670"/>
              <a:gd name="connsiteY26" fmla="*/ 49408 h 168312"/>
              <a:gd name="connsiteX27" fmla="*/ 87709 w 100670"/>
              <a:gd name="connsiteY27" fmla="*/ 84554 h 168312"/>
              <a:gd name="connsiteX28" fmla="*/ 65005 w 100670"/>
              <a:gd name="connsiteY28" fmla="*/ 107301 h 168312"/>
              <a:gd name="connsiteX29" fmla="*/ 49594 w 100670"/>
              <a:gd name="connsiteY29" fmla="*/ 120927 h 168312"/>
              <a:gd name="connsiteX30" fmla="*/ 47071 w 100670"/>
              <a:gd name="connsiteY30" fmla="*/ 123217 h 168312"/>
              <a:gd name="connsiteX31" fmla="*/ 20346 w 100670"/>
              <a:gd name="connsiteY31" fmla="*/ 149242 h 168312"/>
              <a:gd name="connsiteX32" fmla="*/ 65754 w 100670"/>
              <a:gd name="connsiteY32" fmla="*/ 149242 h 168312"/>
              <a:gd name="connsiteX33" fmla="*/ 89720 w 100670"/>
              <a:gd name="connsiteY33" fmla="*/ 147227 h 168312"/>
              <a:gd name="connsiteX34" fmla="*/ 95277 w 100670"/>
              <a:gd name="connsiteY34" fmla="*/ 124718 h 168312"/>
              <a:gd name="connsiteX35" fmla="*/ 101584 w 100670"/>
              <a:gd name="connsiteY35" fmla="*/ 124718 h 16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0670" h="168312">
                <a:moveTo>
                  <a:pt x="101584" y="124718"/>
                </a:moveTo>
                <a:lnTo>
                  <a:pt x="101584" y="124718"/>
                </a:lnTo>
                <a:lnTo>
                  <a:pt x="94490" y="168711"/>
                </a:lnTo>
                <a:lnTo>
                  <a:pt x="913" y="168711"/>
                </a:lnTo>
                <a:cubicBezTo>
                  <a:pt x="913" y="164498"/>
                  <a:pt x="1413" y="161800"/>
                  <a:pt x="2411" y="160615"/>
                </a:cubicBezTo>
                <a:lnTo>
                  <a:pt x="3673" y="159351"/>
                </a:lnTo>
                <a:lnTo>
                  <a:pt x="52117" y="105287"/>
                </a:lnTo>
                <a:cubicBezTo>
                  <a:pt x="69775" y="85384"/>
                  <a:pt x="78605" y="66758"/>
                  <a:pt x="78605" y="49408"/>
                </a:cubicBezTo>
                <a:cubicBezTo>
                  <a:pt x="78605" y="34427"/>
                  <a:pt x="74072" y="23053"/>
                  <a:pt x="65005" y="15287"/>
                </a:cubicBezTo>
                <a:lnTo>
                  <a:pt x="64730" y="15049"/>
                </a:lnTo>
                <a:lnTo>
                  <a:pt x="64493" y="15049"/>
                </a:lnTo>
                <a:cubicBezTo>
                  <a:pt x="59106" y="10495"/>
                  <a:pt x="52550" y="8218"/>
                  <a:pt x="44823" y="8218"/>
                </a:cubicBezTo>
                <a:cubicBezTo>
                  <a:pt x="32709" y="8218"/>
                  <a:pt x="23039" y="13444"/>
                  <a:pt x="15812" y="23896"/>
                </a:cubicBezTo>
                <a:cubicBezTo>
                  <a:pt x="13789" y="26923"/>
                  <a:pt x="12108" y="30293"/>
                  <a:pt x="10768" y="34005"/>
                </a:cubicBezTo>
                <a:cubicBezTo>
                  <a:pt x="11267" y="33822"/>
                  <a:pt x="12357" y="33730"/>
                  <a:pt x="14039" y="33730"/>
                </a:cubicBezTo>
                <a:cubicBezTo>
                  <a:pt x="20766" y="33730"/>
                  <a:pt x="25050" y="36770"/>
                  <a:pt x="26890" y="42851"/>
                </a:cubicBezTo>
                <a:lnTo>
                  <a:pt x="26890" y="43089"/>
                </a:lnTo>
                <a:cubicBezTo>
                  <a:pt x="27231" y="44274"/>
                  <a:pt x="27402" y="45537"/>
                  <a:pt x="27402" y="46880"/>
                </a:cubicBezTo>
                <a:cubicBezTo>
                  <a:pt x="27402" y="53620"/>
                  <a:pt x="24209" y="57924"/>
                  <a:pt x="17823" y="59793"/>
                </a:cubicBezTo>
                <a:cubicBezTo>
                  <a:pt x="16483" y="60110"/>
                  <a:pt x="15300" y="60268"/>
                  <a:pt x="14276" y="60268"/>
                </a:cubicBezTo>
                <a:cubicBezTo>
                  <a:pt x="8048" y="60268"/>
                  <a:pt x="3935" y="57661"/>
                  <a:pt x="1938" y="52448"/>
                </a:cubicBezTo>
                <a:cubicBezTo>
                  <a:pt x="1255" y="50605"/>
                  <a:pt x="913" y="48498"/>
                  <a:pt x="913" y="46130"/>
                </a:cubicBezTo>
                <a:cubicBezTo>
                  <a:pt x="913" y="33150"/>
                  <a:pt x="5880" y="22027"/>
                  <a:pt x="15812" y="12760"/>
                </a:cubicBezTo>
                <a:cubicBezTo>
                  <a:pt x="24721" y="4518"/>
                  <a:pt x="35482" y="398"/>
                  <a:pt x="48095" y="398"/>
                </a:cubicBezTo>
                <a:cubicBezTo>
                  <a:pt x="66595" y="398"/>
                  <a:pt x="80969" y="6625"/>
                  <a:pt x="91218" y="19078"/>
                </a:cubicBezTo>
                <a:cubicBezTo>
                  <a:pt x="97105" y="26319"/>
                  <a:pt x="100468" y="34914"/>
                  <a:pt x="101309" y="44866"/>
                </a:cubicBezTo>
                <a:cubicBezTo>
                  <a:pt x="101493" y="46392"/>
                  <a:pt x="101584" y="47906"/>
                  <a:pt x="101584" y="49408"/>
                </a:cubicBezTo>
                <a:cubicBezTo>
                  <a:pt x="101584" y="61703"/>
                  <a:pt x="96959" y="73418"/>
                  <a:pt x="87709" y="84554"/>
                </a:cubicBezTo>
                <a:cubicBezTo>
                  <a:pt x="82822" y="90268"/>
                  <a:pt x="75254" y="97850"/>
                  <a:pt x="65005" y="107301"/>
                </a:cubicBezTo>
                <a:lnTo>
                  <a:pt x="49594" y="120927"/>
                </a:lnTo>
                <a:lnTo>
                  <a:pt x="47071" y="123217"/>
                </a:lnTo>
                <a:lnTo>
                  <a:pt x="20346" y="149242"/>
                </a:lnTo>
                <a:lnTo>
                  <a:pt x="65754" y="149242"/>
                </a:lnTo>
                <a:cubicBezTo>
                  <a:pt x="80549" y="149242"/>
                  <a:pt x="88538" y="148570"/>
                  <a:pt x="89720" y="147227"/>
                </a:cubicBezTo>
                <a:cubicBezTo>
                  <a:pt x="91402" y="144858"/>
                  <a:pt x="93254" y="137355"/>
                  <a:pt x="95277" y="124718"/>
                </a:cubicBezTo>
                <a:lnTo>
                  <a:pt x="101584" y="124718"/>
                </a:ln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0" name="!!ab1">
            <a:extLst>
              <a:ext uri="{FF2B5EF4-FFF2-40B4-BE49-F238E27FC236}">
                <a16:creationId xmlns:a16="http://schemas.microsoft.com/office/drawing/2014/main" id="{0D6712CF-E2D6-4B1A-AE8C-E21FA48C558C}"/>
              </a:ext>
            </a:extLst>
          </p:cNvPr>
          <p:cNvSpPr/>
          <p:nvPr/>
        </p:nvSpPr>
        <p:spPr>
          <a:xfrm>
            <a:off x="8236330" y="2928991"/>
            <a:ext cx="115532" cy="114485"/>
          </a:xfrm>
          <a:custGeom>
            <a:avLst/>
            <a:gdLst>
              <a:gd name="connsiteX0" fmla="*/ 84928 w 115532"/>
              <a:gd name="connsiteY0" fmla="*/ 16581 h 114485"/>
              <a:gd name="connsiteX1" fmla="*/ 92771 w 115532"/>
              <a:gd name="connsiteY1" fmla="*/ 5958 h 114485"/>
              <a:gd name="connsiteX2" fmla="*/ 95531 w 115532"/>
              <a:gd name="connsiteY2" fmla="*/ 5445 h 114485"/>
              <a:gd name="connsiteX3" fmla="*/ 102862 w 115532"/>
              <a:gd name="connsiteY3" fmla="*/ 12277 h 114485"/>
              <a:gd name="connsiteX4" fmla="*/ 101088 w 115532"/>
              <a:gd name="connsiteY4" fmla="*/ 20885 h 114485"/>
              <a:gd name="connsiteX5" fmla="*/ 91984 w 115532"/>
              <a:gd name="connsiteY5" fmla="*/ 56270 h 114485"/>
              <a:gd name="connsiteX6" fmla="*/ 86464 w 115532"/>
              <a:gd name="connsiteY6" fmla="*/ 79017 h 114485"/>
              <a:gd name="connsiteX7" fmla="*/ 83154 w 115532"/>
              <a:gd name="connsiteY7" fmla="*/ 97697 h 114485"/>
              <a:gd name="connsiteX8" fmla="*/ 90723 w 115532"/>
              <a:gd name="connsiteY8" fmla="*/ 109346 h 114485"/>
              <a:gd name="connsiteX9" fmla="*/ 106883 w 115532"/>
              <a:gd name="connsiteY9" fmla="*/ 89127 h 114485"/>
              <a:gd name="connsiteX10" fmla="*/ 109918 w 115532"/>
              <a:gd name="connsiteY10" fmla="*/ 77990 h 114485"/>
              <a:gd name="connsiteX11" fmla="*/ 113427 w 115532"/>
              <a:gd name="connsiteY11" fmla="*/ 73449 h 114485"/>
              <a:gd name="connsiteX12" fmla="*/ 116462 w 115532"/>
              <a:gd name="connsiteY12" fmla="*/ 75976 h 114485"/>
              <a:gd name="connsiteX13" fmla="*/ 111928 w 115532"/>
              <a:gd name="connsiteY13" fmla="*/ 93668 h 114485"/>
              <a:gd name="connsiteX14" fmla="*/ 108894 w 115532"/>
              <a:gd name="connsiteY14" fmla="*/ 100975 h 114485"/>
              <a:gd name="connsiteX15" fmla="*/ 90248 w 115532"/>
              <a:gd name="connsiteY15" fmla="*/ 114876 h 114485"/>
              <a:gd name="connsiteX16" fmla="*/ 69792 w 115532"/>
              <a:gd name="connsiteY16" fmla="*/ 102752 h 114485"/>
              <a:gd name="connsiteX17" fmla="*/ 67269 w 115532"/>
              <a:gd name="connsiteY17" fmla="*/ 95920 h 114485"/>
              <a:gd name="connsiteX18" fmla="*/ 34474 w 115532"/>
              <a:gd name="connsiteY18" fmla="*/ 114876 h 114485"/>
              <a:gd name="connsiteX19" fmla="*/ 6487 w 115532"/>
              <a:gd name="connsiteY19" fmla="*/ 97697 h 114485"/>
              <a:gd name="connsiteX20" fmla="*/ 930 w 115532"/>
              <a:gd name="connsiteY20" fmla="*/ 74437 h 114485"/>
              <a:gd name="connsiteX21" fmla="*/ 19850 w 115532"/>
              <a:gd name="connsiteY21" fmla="*/ 23888 h 114485"/>
              <a:gd name="connsiteX22" fmla="*/ 58202 w 115532"/>
              <a:gd name="connsiteY22" fmla="*/ 666 h 114485"/>
              <a:gd name="connsiteX23" fmla="*/ 61711 w 115532"/>
              <a:gd name="connsiteY23" fmla="*/ 390 h 114485"/>
              <a:gd name="connsiteX24" fmla="*/ 84928 w 115532"/>
              <a:gd name="connsiteY24" fmla="*/ 16581 h 114485"/>
              <a:gd name="connsiteX25" fmla="*/ 68530 w 115532"/>
              <a:gd name="connsiteY25" fmla="*/ 82019 h 114485"/>
              <a:gd name="connsiteX26" fmla="*/ 68530 w 115532"/>
              <a:gd name="connsiteY26" fmla="*/ 82019 h 114485"/>
              <a:gd name="connsiteX27" fmla="*/ 81144 w 115532"/>
              <a:gd name="connsiteY27" fmla="*/ 32496 h 114485"/>
              <a:gd name="connsiteX28" fmla="*/ 81893 w 115532"/>
              <a:gd name="connsiteY28" fmla="*/ 28192 h 114485"/>
              <a:gd name="connsiteX29" fmla="*/ 77360 w 115532"/>
              <a:gd name="connsiteY29" fmla="*/ 15317 h 114485"/>
              <a:gd name="connsiteX30" fmla="*/ 61986 w 115532"/>
              <a:gd name="connsiteY30" fmla="*/ 5958 h 114485"/>
              <a:gd name="connsiteX31" fmla="*/ 36997 w 115532"/>
              <a:gd name="connsiteY31" fmla="*/ 23137 h 114485"/>
              <a:gd name="connsiteX32" fmla="*/ 32700 w 115532"/>
              <a:gd name="connsiteY32" fmla="*/ 30207 h 114485"/>
              <a:gd name="connsiteX33" fmla="*/ 20362 w 115532"/>
              <a:gd name="connsiteY33" fmla="*/ 71909 h 114485"/>
              <a:gd name="connsiteX34" fmla="*/ 18826 w 115532"/>
              <a:gd name="connsiteY34" fmla="*/ 85573 h 114485"/>
              <a:gd name="connsiteX35" fmla="*/ 28442 w 115532"/>
              <a:gd name="connsiteY35" fmla="*/ 107807 h 114485"/>
              <a:gd name="connsiteX36" fmla="*/ 34986 w 115532"/>
              <a:gd name="connsiteY36" fmla="*/ 109346 h 114485"/>
              <a:gd name="connsiteX37" fmla="*/ 63485 w 115532"/>
              <a:gd name="connsiteY37" fmla="*/ 91378 h 114485"/>
              <a:gd name="connsiteX38" fmla="*/ 68293 w 115532"/>
              <a:gd name="connsiteY38" fmla="*/ 83045 h 114485"/>
              <a:gd name="connsiteX39" fmla="*/ 68293 w 115532"/>
              <a:gd name="connsiteY39" fmla="*/ 82808 h 114485"/>
              <a:gd name="connsiteX40" fmla="*/ 68530 w 115532"/>
              <a:gd name="connsiteY40" fmla="*/ 82019 h 11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15532" h="114485">
                <a:moveTo>
                  <a:pt x="84928" y="16581"/>
                </a:moveTo>
                <a:cubicBezTo>
                  <a:pt x="85769" y="10842"/>
                  <a:pt x="88383" y="7301"/>
                  <a:pt x="92771" y="5958"/>
                </a:cubicBezTo>
                <a:cubicBezTo>
                  <a:pt x="93612" y="5616"/>
                  <a:pt x="94532" y="5445"/>
                  <a:pt x="95531" y="5445"/>
                </a:cubicBezTo>
                <a:cubicBezTo>
                  <a:pt x="99893" y="5445"/>
                  <a:pt x="102337" y="7722"/>
                  <a:pt x="102862" y="12277"/>
                </a:cubicBezTo>
                <a:cubicBezTo>
                  <a:pt x="102862" y="13278"/>
                  <a:pt x="102271" y="16147"/>
                  <a:pt x="101088" y="20885"/>
                </a:cubicBezTo>
                <a:lnTo>
                  <a:pt x="91984" y="56270"/>
                </a:lnTo>
                <a:cubicBezTo>
                  <a:pt x="89461" y="66880"/>
                  <a:pt x="87621" y="74462"/>
                  <a:pt x="86464" y="79017"/>
                </a:cubicBezTo>
                <a:cubicBezTo>
                  <a:pt x="84258" y="87758"/>
                  <a:pt x="83154" y="93985"/>
                  <a:pt x="83154" y="97697"/>
                </a:cubicBezTo>
                <a:cubicBezTo>
                  <a:pt x="83154" y="105463"/>
                  <a:pt x="85677" y="109346"/>
                  <a:pt x="90723" y="109346"/>
                </a:cubicBezTo>
                <a:cubicBezTo>
                  <a:pt x="97133" y="109346"/>
                  <a:pt x="102520" y="102607"/>
                  <a:pt x="106883" y="89127"/>
                </a:cubicBezTo>
                <a:cubicBezTo>
                  <a:pt x="107724" y="86257"/>
                  <a:pt x="108735" y="82545"/>
                  <a:pt x="109918" y="77990"/>
                </a:cubicBezTo>
                <a:cubicBezTo>
                  <a:pt x="111258" y="75121"/>
                  <a:pt x="112428" y="73607"/>
                  <a:pt x="113427" y="73449"/>
                </a:cubicBezTo>
                <a:cubicBezTo>
                  <a:pt x="115450" y="73449"/>
                  <a:pt x="116462" y="74291"/>
                  <a:pt x="116462" y="75976"/>
                </a:cubicBezTo>
                <a:cubicBezTo>
                  <a:pt x="116462" y="78504"/>
                  <a:pt x="114951" y="84401"/>
                  <a:pt x="111928" y="93668"/>
                </a:cubicBezTo>
                <a:cubicBezTo>
                  <a:pt x="110929" y="96538"/>
                  <a:pt x="109918" y="98974"/>
                  <a:pt x="108894" y="100975"/>
                </a:cubicBezTo>
                <a:cubicBezTo>
                  <a:pt x="104189" y="110242"/>
                  <a:pt x="97975" y="114876"/>
                  <a:pt x="90248" y="114876"/>
                </a:cubicBezTo>
                <a:cubicBezTo>
                  <a:pt x="80815" y="114876"/>
                  <a:pt x="73996" y="110834"/>
                  <a:pt x="69792" y="102752"/>
                </a:cubicBezTo>
                <a:cubicBezTo>
                  <a:pt x="68609" y="100724"/>
                  <a:pt x="67768" y="98447"/>
                  <a:pt x="67269" y="95920"/>
                </a:cubicBezTo>
                <a:cubicBezTo>
                  <a:pt x="56679" y="108557"/>
                  <a:pt x="45747" y="114876"/>
                  <a:pt x="34474" y="114876"/>
                </a:cubicBezTo>
                <a:cubicBezTo>
                  <a:pt x="21860" y="114876"/>
                  <a:pt x="12531" y="109149"/>
                  <a:pt x="6487" y="97697"/>
                </a:cubicBezTo>
                <a:cubicBezTo>
                  <a:pt x="2782" y="90957"/>
                  <a:pt x="930" y="83204"/>
                  <a:pt x="930" y="74437"/>
                </a:cubicBezTo>
                <a:cubicBezTo>
                  <a:pt x="930" y="56244"/>
                  <a:pt x="7236" y="39395"/>
                  <a:pt x="19850" y="23888"/>
                </a:cubicBezTo>
                <a:cubicBezTo>
                  <a:pt x="31622" y="9749"/>
                  <a:pt x="44407" y="2009"/>
                  <a:pt x="58202" y="666"/>
                </a:cubicBezTo>
                <a:cubicBezTo>
                  <a:pt x="59385" y="482"/>
                  <a:pt x="60554" y="390"/>
                  <a:pt x="61711" y="390"/>
                </a:cubicBezTo>
                <a:cubicBezTo>
                  <a:pt x="71986" y="390"/>
                  <a:pt x="79724" y="5787"/>
                  <a:pt x="84928" y="16581"/>
                </a:cubicBezTo>
                <a:close/>
                <a:moveTo>
                  <a:pt x="68530" y="82019"/>
                </a:moveTo>
                <a:lnTo>
                  <a:pt x="68530" y="82019"/>
                </a:lnTo>
                <a:lnTo>
                  <a:pt x="81144" y="32496"/>
                </a:lnTo>
                <a:cubicBezTo>
                  <a:pt x="81643" y="29969"/>
                  <a:pt x="81893" y="28534"/>
                  <a:pt x="81893" y="28192"/>
                </a:cubicBezTo>
                <a:cubicBezTo>
                  <a:pt x="81893" y="24664"/>
                  <a:pt x="80382" y="20372"/>
                  <a:pt x="77360" y="15317"/>
                </a:cubicBezTo>
                <a:cubicBezTo>
                  <a:pt x="73655" y="9078"/>
                  <a:pt x="68530" y="5958"/>
                  <a:pt x="61986" y="5958"/>
                </a:cubicBezTo>
                <a:cubicBezTo>
                  <a:pt x="53236" y="5958"/>
                  <a:pt x="44906" y="11685"/>
                  <a:pt x="36997" y="23137"/>
                </a:cubicBezTo>
                <a:cubicBezTo>
                  <a:pt x="35498" y="25323"/>
                  <a:pt x="34066" y="27679"/>
                  <a:pt x="32700" y="30207"/>
                </a:cubicBezTo>
                <a:cubicBezTo>
                  <a:pt x="27838" y="40000"/>
                  <a:pt x="23725" y="53901"/>
                  <a:pt x="20362" y="71909"/>
                </a:cubicBezTo>
                <a:cubicBezTo>
                  <a:pt x="19338" y="77649"/>
                  <a:pt x="18826" y="82203"/>
                  <a:pt x="18826" y="85573"/>
                </a:cubicBezTo>
                <a:cubicBezTo>
                  <a:pt x="18826" y="97025"/>
                  <a:pt x="22031" y="104437"/>
                  <a:pt x="28442" y="107807"/>
                </a:cubicBezTo>
                <a:cubicBezTo>
                  <a:pt x="30282" y="108833"/>
                  <a:pt x="32463" y="109346"/>
                  <a:pt x="34986" y="109346"/>
                </a:cubicBezTo>
                <a:cubicBezTo>
                  <a:pt x="44394" y="109346"/>
                  <a:pt x="53894" y="103357"/>
                  <a:pt x="63485" y="91378"/>
                </a:cubicBezTo>
                <a:cubicBezTo>
                  <a:pt x="65849" y="88693"/>
                  <a:pt x="67452" y="85915"/>
                  <a:pt x="68293" y="83045"/>
                </a:cubicBezTo>
                <a:lnTo>
                  <a:pt x="68293" y="82808"/>
                </a:lnTo>
                <a:cubicBezTo>
                  <a:pt x="68451" y="82466"/>
                  <a:pt x="68530" y="82203"/>
                  <a:pt x="68530" y="82019"/>
                </a:cubicBez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1" name="!!ab2">
            <a:extLst>
              <a:ext uri="{FF2B5EF4-FFF2-40B4-BE49-F238E27FC236}">
                <a16:creationId xmlns:a16="http://schemas.microsoft.com/office/drawing/2014/main" id="{B0A53C9D-66DE-4021-BAAD-652942330960}"/>
              </a:ext>
            </a:extLst>
          </p:cNvPr>
          <p:cNvSpPr/>
          <p:nvPr/>
        </p:nvSpPr>
        <p:spPr>
          <a:xfrm>
            <a:off x="8371518" y="2865291"/>
            <a:ext cx="92827" cy="178184"/>
          </a:xfrm>
          <a:custGeom>
            <a:avLst/>
            <a:gdLst>
              <a:gd name="connsiteX0" fmla="*/ 49394 w 92827"/>
              <a:gd name="connsiteY0" fmla="*/ 3201 h 178184"/>
              <a:gd name="connsiteX1" fmla="*/ 30711 w 92827"/>
              <a:gd name="connsiteY1" fmla="*/ 79262 h 178184"/>
              <a:gd name="connsiteX2" fmla="*/ 60234 w 92827"/>
              <a:gd name="connsiteY2" fmla="*/ 64098 h 178184"/>
              <a:gd name="connsiteX3" fmla="*/ 88496 w 92827"/>
              <a:gd name="connsiteY3" fmla="*/ 81552 h 178184"/>
              <a:gd name="connsiteX4" fmla="*/ 93778 w 92827"/>
              <a:gd name="connsiteY4" fmla="*/ 104537 h 178184"/>
              <a:gd name="connsiteX5" fmla="*/ 75095 w 92827"/>
              <a:gd name="connsiteY5" fmla="*/ 154572 h 178184"/>
              <a:gd name="connsiteX6" fmla="*/ 36780 w 92827"/>
              <a:gd name="connsiteY6" fmla="*/ 178346 h 178184"/>
              <a:gd name="connsiteX7" fmla="*/ 32996 w 92827"/>
              <a:gd name="connsiteY7" fmla="*/ 178583 h 178184"/>
              <a:gd name="connsiteX8" fmla="*/ 5996 w 92827"/>
              <a:gd name="connsiteY8" fmla="*/ 161680 h 178184"/>
              <a:gd name="connsiteX9" fmla="*/ 951 w 92827"/>
              <a:gd name="connsiteY9" fmla="*/ 138933 h 178184"/>
              <a:gd name="connsiteX10" fmla="*/ 4971 w 92827"/>
              <a:gd name="connsiteY10" fmla="*/ 113383 h 178184"/>
              <a:gd name="connsiteX11" fmla="*/ 25665 w 92827"/>
              <a:gd name="connsiteY11" fmla="*/ 31003 h 178184"/>
              <a:gd name="connsiteX12" fmla="*/ 29212 w 92827"/>
              <a:gd name="connsiteY12" fmla="*/ 15326 h 178184"/>
              <a:gd name="connsiteX13" fmla="*/ 25665 w 92827"/>
              <a:gd name="connsiteY13" fmla="*/ 11772 h 178184"/>
              <a:gd name="connsiteX14" fmla="*/ 25665 w 92827"/>
              <a:gd name="connsiteY14" fmla="*/ 11772 h 178184"/>
              <a:gd name="connsiteX15" fmla="*/ 16599 w 92827"/>
              <a:gd name="connsiteY15" fmla="*/ 11021 h 178184"/>
              <a:gd name="connsiteX16" fmla="*/ 10529 w 92827"/>
              <a:gd name="connsiteY16" fmla="*/ 7981 h 178184"/>
              <a:gd name="connsiteX17" fmla="*/ 15337 w 92827"/>
              <a:gd name="connsiteY17" fmla="*/ 2926 h 178184"/>
              <a:gd name="connsiteX18" fmla="*/ 46084 w 92827"/>
              <a:gd name="connsiteY18" fmla="*/ 398 h 178184"/>
              <a:gd name="connsiteX19" fmla="*/ 49394 w 92827"/>
              <a:gd name="connsiteY19" fmla="*/ 3201 h 178184"/>
              <a:gd name="connsiteX20" fmla="*/ 25665 w 92827"/>
              <a:gd name="connsiteY20" fmla="*/ 98731 h 178184"/>
              <a:gd name="connsiteX21" fmla="*/ 20108 w 92827"/>
              <a:gd name="connsiteY21" fmla="*/ 121991 h 178184"/>
              <a:gd name="connsiteX22" fmla="*/ 16086 w 92827"/>
              <a:gd name="connsiteY22" fmla="*/ 147503 h 178184"/>
              <a:gd name="connsiteX23" fmla="*/ 29212 w 92827"/>
              <a:gd name="connsiteY23" fmla="*/ 172541 h 178184"/>
              <a:gd name="connsiteX24" fmla="*/ 32996 w 92827"/>
              <a:gd name="connsiteY24" fmla="*/ 173054 h 178184"/>
              <a:gd name="connsiteX25" fmla="*/ 57948 w 92827"/>
              <a:gd name="connsiteY25" fmla="*/ 155362 h 178184"/>
              <a:gd name="connsiteX26" fmla="*/ 62756 w 92827"/>
              <a:gd name="connsiteY26" fmla="*/ 146990 h 178184"/>
              <a:gd name="connsiteX27" fmla="*/ 74109 w 92827"/>
              <a:gd name="connsiteY27" fmla="*/ 108090 h 178184"/>
              <a:gd name="connsiteX28" fmla="*/ 75607 w 92827"/>
              <a:gd name="connsiteY28" fmla="*/ 93439 h 178184"/>
              <a:gd name="connsiteX29" fmla="*/ 63269 w 92827"/>
              <a:gd name="connsiteY29" fmla="*/ 70179 h 178184"/>
              <a:gd name="connsiteX30" fmla="*/ 62994 w 92827"/>
              <a:gd name="connsiteY30" fmla="*/ 69903 h 178184"/>
              <a:gd name="connsiteX31" fmla="*/ 59722 w 92827"/>
              <a:gd name="connsiteY31" fmla="*/ 69666 h 178184"/>
              <a:gd name="connsiteX32" fmla="*/ 29449 w 92827"/>
              <a:gd name="connsiteY32" fmla="*/ 89885 h 178184"/>
              <a:gd name="connsiteX33" fmla="*/ 25665 w 92827"/>
              <a:gd name="connsiteY33" fmla="*/ 98731 h 178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2827" h="178184">
                <a:moveTo>
                  <a:pt x="49394" y="3201"/>
                </a:moveTo>
                <a:lnTo>
                  <a:pt x="30711" y="79262"/>
                </a:lnTo>
                <a:cubicBezTo>
                  <a:pt x="40460" y="69153"/>
                  <a:pt x="50301" y="64098"/>
                  <a:pt x="60234" y="64098"/>
                </a:cubicBezTo>
                <a:cubicBezTo>
                  <a:pt x="72847" y="64098"/>
                  <a:pt x="82268" y="69916"/>
                  <a:pt x="88496" y="81552"/>
                </a:cubicBezTo>
                <a:cubicBezTo>
                  <a:pt x="92017" y="88292"/>
                  <a:pt x="93778" y="95954"/>
                  <a:pt x="93778" y="104537"/>
                </a:cubicBezTo>
                <a:cubicBezTo>
                  <a:pt x="93778" y="122413"/>
                  <a:pt x="87550" y="139091"/>
                  <a:pt x="75095" y="154572"/>
                </a:cubicBezTo>
                <a:cubicBezTo>
                  <a:pt x="63506" y="168894"/>
                  <a:pt x="50734" y="176819"/>
                  <a:pt x="36780" y="178346"/>
                </a:cubicBezTo>
                <a:cubicBezTo>
                  <a:pt x="35415" y="178504"/>
                  <a:pt x="34153" y="178583"/>
                  <a:pt x="32996" y="178583"/>
                </a:cubicBezTo>
                <a:cubicBezTo>
                  <a:pt x="20882" y="178583"/>
                  <a:pt x="11882" y="172949"/>
                  <a:pt x="5996" y="161680"/>
                </a:cubicBezTo>
                <a:cubicBezTo>
                  <a:pt x="2632" y="155257"/>
                  <a:pt x="951" y="147674"/>
                  <a:pt x="951" y="138933"/>
                </a:cubicBezTo>
                <a:cubicBezTo>
                  <a:pt x="951" y="133194"/>
                  <a:pt x="2291" y="124677"/>
                  <a:pt x="4971" y="113383"/>
                </a:cubicBezTo>
                <a:lnTo>
                  <a:pt x="25665" y="31003"/>
                </a:lnTo>
                <a:cubicBezTo>
                  <a:pt x="28030" y="21052"/>
                  <a:pt x="29212" y="15826"/>
                  <a:pt x="29212" y="15326"/>
                </a:cubicBezTo>
                <a:cubicBezTo>
                  <a:pt x="29212" y="13482"/>
                  <a:pt x="28030" y="12298"/>
                  <a:pt x="25665" y="11772"/>
                </a:cubicBezTo>
                <a:lnTo>
                  <a:pt x="25665" y="11772"/>
                </a:lnTo>
                <a:cubicBezTo>
                  <a:pt x="23642" y="11272"/>
                  <a:pt x="20620" y="11021"/>
                  <a:pt x="16599" y="11021"/>
                </a:cubicBezTo>
                <a:cubicBezTo>
                  <a:pt x="12894" y="11021"/>
                  <a:pt x="10871" y="10008"/>
                  <a:pt x="10529" y="7981"/>
                </a:cubicBezTo>
                <a:cubicBezTo>
                  <a:pt x="10529" y="5137"/>
                  <a:pt x="12132" y="3452"/>
                  <a:pt x="15337" y="2926"/>
                </a:cubicBezTo>
                <a:lnTo>
                  <a:pt x="46084" y="398"/>
                </a:lnTo>
                <a:cubicBezTo>
                  <a:pt x="48291" y="398"/>
                  <a:pt x="49394" y="1333"/>
                  <a:pt x="49394" y="3201"/>
                </a:cubicBezTo>
                <a:close/>
                <a:moveTo>
                  <a:pt x="25665" y="98731"/>
                </a:moveTo>
                <a:lnTo>
                  <a:pt x="20108" y="121991"/>
                </a:lnTo>
                <a:cubicBezTo>
                  <a:pt x="17427" y="132602"/>
                  <a:pt x="16086" y="141106"/>
                  <a:pt x="16086" y="147503"/>
                </a:cubicBezTo>
                <a:cubicBezTo>
                  <a:pt x="16086" y="162010"/>
                  <a:pt x="20462" y="170355"/>
                  <a:pt x="29212" y="172541"/>
                </a:cubicBezTo>
                <a:cubicBezTo>
                  <a:pt x="30369" y="172883"/>
                  <a:pt x="31631" y="173054"/>
                  <a:pt x="32996" y="173054"/>
                </a:cubicBezTo>
                <a:cubicBezTo>
                  <a:pt x="41905" y="173054"/>
                  <a:pt x="50222" y="167157"/>
                  <a:pt x="57948" y="155362"/>
                </a:cubicBezTo>
                <a:cubicBezTo>
                  <a:pt x="59630" y="152834"/>
                  <a:pt x="61233" y="150044"/>
                  <a:pt x="62756" y="146990"/>
                </a:cubicBezTo>
                <a:cubicBezTo>
                  <a:pt x="67302" y="137406"/>
                  <a:pt x="71086" y="124440"/>
                  <a:pt x="74109" y="108090"/>
                </a:cubicBezTo>
                <a:cubicBezTo>
                  <a:pt x="75108" y="102193"/>
                  <a:pt x="75607" y="97309"/>
                  <a:pt x="75607" y="93439"/>
                </a:cubicBezTo>
                <a:cubicBezTo>
                  <a:pt x="75607" y="79959"/>
                  <a:pt x="71494" y="72206"/>
                  <a:pt x="63269" y="70179"/>
                </a:cubicBezTo>
                <a:lnTo>
                  <a:pt x="62994" y="69903"/>
                </a:lnTo>
                <a:cubicBezTo>
                  <a:pt x="61995" y="69745"/>
                  <a:pt x="60904" y="69666"/>
                  <a:pt x="59722" y="69666"/>
                </a:cubicBezTo>
                <a:cubicBezTo>
                  <a:pt x="49631" y="69666"/>
                  <a:pt x="39540" y="76406"/>
                  <a:pt x="29449" y="89885"/>
                </a:cubicBezTo>
                <a:cubicBezTo>
                  <a:pt x="28109" y="91570"/>
                  <a:pt x="26848" y="94519"/>
                  <a:pt x="25665" y="98731"/>
                </a:cubicBezTo>
                <a:close/>
              </a:path>
            </a:pathLst>
          </a:custGeom>
          <a:solidFill>
            <a:srgbClr val="FFFFFF"/>
          </a:solidFill>
          <a:ln w="2523" cap="sq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9066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10</cp:revision>
  <dcterms:created xsi:type="dcterms:W3CDTF">2024-02-01T02:43:56Z</dcterms:created>
  <dcterms:modified xsi:type="dcterms:W3CDTF">2024-02-01T03:04:53Z</dcterms:modified>
</cp:coreProperties>
</file>