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65" d="100"/>
          <a:sy n="65" d="100"/>
        </p:scale>
        <p:origin x="8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/>
              <a:t>C++</a:t>
            </a:r>
            <a:r>
              <a:rPr lang="zh-CN" altLang="en-US" b="1" dirty="0"/>
              <a:t>语言每日小练一</a:t>
            </a:r>
            <a:br>
              <a:rPr lang="en-US" altLang="zh-CN" b="1" dirty="0"/>
            </a:br>
            <a:r>
              <a:rPr lang="zh-CN" altLang="en-US" b="1" dirty="0"/>
              <a:t>蛇形填数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F42BE3-7DBE-49E9-9409-4CA45F798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445" y="2408902"/>
            <a:ext cx="11228439" cy="4159046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例：在</a:t>
            </a:r>
            <a:r>
              <a:rPr lang="en-US" altLang="zh-CN" sz="2400" dirty="0"/>
              <a:t>n*n</a:t>
            </a:r>
            <a:r>
              <a:rPr lang="zh-CN" altLang="en-US" sz="2400" dirty="0"/>
              <a:t>方阵里输入</a:t>
            </a:r>
            <a:r>
              <a:rPr lang="en-US" altLang="zh-CN" sz="2400" dirty="0"/>
              <a:t>1,2,3,...,n*n</a:t>
            </a:r>
            <a:r>
              <a:rPr lang="zh-CN" altLang="en-US" sz="2400" dirty="0"/>
              <a:t>，要求填成蛇形。例如</a:t>
            </a:r>
            <a:r>
              <a:rPr lang="en-US" altLang="zh-CN" sz="2400" dirty="0"/>
              <a:t>n=4</a:t>
            </a:r>
            <a:r>
              <a:rPr lang="zh-CN" altLang="en-US" sz="2400" dirty="0"/>
              <a:t>时方阵为：</a:t>
            </a:r>
          </a:p>
          <a:p>
            <a:r>
              <a:rPr lang="en-US" altLang="zh-CN" sz="2400" dirty="0"/>
              <a:t>10 11 12  1</a:t>
            </a:r>
          </a:p>
          <a:p>
            <a:r>
              <a:rPr lang="en-US" altLang="zh-CN" sz="2400" dirty="0"/>
              <a:t>  9 16 13  2</a:t>
            </a:r>
          </a:p>
          <a:p>
            <a:r>
              <a:rPr lang="en-US" altLang="zh-CN" sz="2400" dirty="0"/>
              <a:t>  8 15 14  3</a:t>
            </a:r>
          </a:p>
          <a:p>
            <a:r>
              <a:rPr lang="en-US" altLang="zh-CN" sz="2400" dirty="0"/>
              <a:t>  7   6   5  4</a:t>
            </a:r>
          </a:p>
          <a:p>
            <a:r>
              <a:rPr lang="zh-CN" altLang="en-US" sz="2400" dirty="0"/>
              <a:t>上面的方阵中，多余的空格知识为了便于观察矩阵，不必严格输出，</a:t>
            </a:r>
            <a:r>
              <a:rPr lang="en-US" altLang="zh-CN" sz="2400" dirty="0"/>
              <a:t>n&lt;=8</a:t>
            </a:r>
            <a:r>
              <a:rPr lang="zh-CN" altLang="en-US" sz="24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08141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ACFC95-6787-4FBE-9438-27DA9FD94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201304" cy="3416300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解：此题需要小小地思考下：在按蛇形填充矩阵的过程中，我们注意到这个固定的过程：下、左、上、右、下、左、上、右</a:t>
            </a:r>
            <a:r>
              <a:rPr lang="en-US" altLang="zh-CN" sz="2800" dirty="0"/>
              <a:t>... ...</a:t>
            </a:r>
            <a:r>
              <a:rPr lang="zh-CN" altLang="en-US" sz="2800" dirty="0"/>
              <a:t>这个过程是循环的，也就是说我们找到了解决问题的规律</a:t>
            </a:r>
            <a:r>
              <a:rPr lang="en-US" altLang="zh-CN" sz="2800" dirty="0"/>
              <a:t>~</a:t>
            </a:r>
            <a:r>
              <a:rPr lang="zh-CN" altLang="en-US" sz="2800" dirty="0"/>
              <a:t>接下来只要模拟这个过程就可以了！</a:t>
            </a:r>
          </a:p>
        </p:txBody>
      </p:sp>
    </p:spTree>
    <p:extLst>
      <p:ext uri="{BB962C8B-B14F-4D97-AF65-F5344CB8AC3E}">
        <p14:creationId xmlns:p14="http://schemas.microsoft.com/office/powerpoint/2010/main" val="2064695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7F9F499-CC79-436B-9AED-56CCA62BE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33" y="2428735"/>
            <a:ext cx="11112748" cy="361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933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798</TotalTime>
  <Words>105</Words>
  <Application>Microsoft Office PowerPoint</Application>
  <PresentationFormat>宽屏</PresentationFormat>
  <Paragraphs>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DengXian</vt:lpstr>
      <vt:lpstr>宋体</vt:lpstr>
      <vt:lpstr>Arial</vt:lpstr>
      <vt:lpstr>Century Gothic</vt:lpstr>
      <vt:lpstr>Wingdings 3</vt:lpstr>
      <vt:lpstr>离子会议室</vt:lpstr>
      <vt:lpstr>C++语言每日小练一 蛇形填数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351</cp:revision>
  <dcterms:created xsi:type="dcterms:W3CDTF">2018-03-06T01:08:38Z</dcterms:created>
  <dcterms:modified xsi:type="dcterms:W3CDTF">2019-09-01T02:30:55Z</dcterms:modified>
</cp:coreProperties>
</file>