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66" r:id="rId3"/>
    <p:sldId id="267" r:id="rId4"/>
    <p:sldId id="268" r:id="rId5"/>
    <p:sldId id="269" r:id="rId6"/>
    <p:sldId id="270" r:id="rId7"/>
    <p:sldId id="264" r:id="rId8"/>
    <p:sldId id="265" r:id="rId9"/>
    <p:sldId id="260" r:id="rId10"/>
    <p:sldId id="261" r:id="rId11"/>
    <p:sldId id="262" r:id="rId12"/>
    <p:sldId id="263" r:id="rId13"/>
    <p:sldId id="258" r:id="rId14"/>
    <p:sldId id="25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2019/6/23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tencent.com/developer/article/1448164" TargetMode="External"/><Relationship Id="rId2" Type="http://schemas.openxmlformats.org/officeDocument/2006/relationships/hyperlink" Target="https://www.cnblogs.com/lca1826/p/6748372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位运算训练精讲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D97F92-ABA3-45DA-ACAC-51D20C49D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n&amp;(n-1)</a:t>
            </a:r>
            <a:r>
              <a:rPr lang="zh-CN" altLang="en-US" dirty="0"/>
              <a:t>是什么意思？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2525FE5-1BF4-4B95-8E3D-A3BC7007E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3200" b="1" dirty="0"/>
              <a:t>在 </a:t>
            </a:r>
            <a:r>
              <a:rPr lang="en-US" altLang="zh-CN" sz="3200" b="1" dirty="0"/>
              <a:t>n </a:t>
            </a:r>
            <a:r>
              <a:rPr lang="zh-CN" altLang="en-US" sz="3200" b="1" dirty="0"/>
              <a:t>的二进制表示中，如果我们对 </a:t>
            </a:r>
            <a:r>
              <a:rPr lang="en-US" altLang="zh-CN" sz="3200" b="1" dirty="0"/>
              <a:t>n </a:t>
            </a:r>
            <a:r>
              <a:rPr lang="zh-CN" altLang="en-US" sz="3200" b="1" dirty="0"/>
              <a:t>执行</a:t>
            </a:r>
          </a:p>
          <a:p>
            <a:r>
              <a:rPr lang="en-US" altLang="zh-CN" sz="3200" b="1" dirty="0"/>
              <a:t>n = n &amp; (n - 1)</a:t>
            </a:r>
          </a:p>
          <a:p>
            <a:r>
              <a:rPr lang="zh-CN" altLang="en-US" sz="3200" b="1" dirty="0"/>
              <a:t>那么可以把 </a:t>
            </a:r>
            <a:r>
              <a:rPr lang="en-US" altLang="zh-CN" sz="3200" b="1" dirty="0"/>
              <a:t>n </a:t>
            </a:r>
            <a:r>
              <a:rPr lang="zh-CN" altLang="en-US" sz="3200" b="1" dirty="0"/>
              <a:t>最右边的 </a:t>
            </a:r>
            <a:r>
              <a:rPr lang="en-US" altLang="zh-CN" sz="3200" b="1" dirty="0"/>
              <a:t>1 </a:t>
            </a:r>
            <a:r>
              <a:rPr lang="zh-CN" altLang="en-US" sz="3200" b="1" dirty="0"/>
              <a:t>消除掉</a:t>
            </a:r>
            <a:endParaRPr lang="en-US" altLang="zh-CN" sz="3200" b="1" dirty="0"/>
          </a:p>
          <a:p>
            <a:pPr marL="0" indent="0">
              <a:buNone/>
            </a:pPr>
            <a:endParaRPr lang="zh-CN" altLang="en-US" sz="3200" b="1" dirty="0"/>
          </a:p>
          <a:p>
            <a:r>
              <a:rPr lang="pt-BR" altLang="zh-CN" dirty="0"/>
              <a:t>n = 1001</a:t>
            </a:r>
          </a:p>
          <a:p>
            <a:r>
              <a:rPr lang="pt-BR" altLang="zh-CN" dirty="0"/>
              <a:t>n - 1 = 1000</a:t>
            </a:r>
          </a:p>
          <a:p>
            <a:r>
              <a:rPr lang="pt-BR" altLang="zh-CN" dirty="0"/>
              <a:t>n = n &amp; (n - 1) = (1001) &amp; (1000) = 1000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8649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F05A13-F05D-426D-BAF7-C8854426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这个公式有哪些用处呢？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E63503-E7D2-471E-BF61-CE9CE2412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10464617" cy="3931115"/>
          </a:xfrm>
        </p:spPr>
        <p:txBody>
          <a:bodyPr/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）、判断一个正整数 </a:t>
            </a:r>
            <a:r>
              <a:rPr lang="en-US" altLang="zh-CN" sz="2800" b="1" dirty="0"/>
              <a:t>n </a:t>
            </a:r>
            <a:r>
              <a:rPr lang="zh-CN" altLang="en-US" sz="2800" b="1" dirty="0"/>
              <a:t>是否为 </a:t>
            </a:r>
            <a:r>
              <a:rPr lang="en-US" altLang="zh-CN" sz="2800" b="1" dirty="0"/>
              <a:t>2 </a:t>
            </a:r>
            <a:r>
              <a:rPr lang="zh-CN" altLang="en-US" sz="2800" b="1" dirty="0"/>
              <a:t>的幂次方</a:t>
            </a:r>
            <a:endParaRPr lang="en-US" altLang="zh-CN" sz="2800" b="1" dirty="0"/>
          </a:p>
          <a:p>
            <a:endParaRPr lang="en-US" altLang="zh-CN" sz="2800" dirty="0"/>
          </a:p>
          <a:p>
            <a:r>
              <a:rPr lang="en-US" altLang="zh-CN" sz="2800" dirty="0"/>
              <a:t>2^0 = 0…..0001</a:t>
            </a:r>
          </a:p>
          <a:p>
            <a:r>
              <a:rPr lang="en-US" altLang="zh-CN" sz="2800" dirty="0"/>
              <a:t>2^1 = 0…..0010</a:t>
            </a:r>
          </a:p>
          <a:p>
            <a:r>
              <a:rPr lang="en-US" altLang="zh-CN" sz="2800" dirty="0"/>
              <a:t>2^2 = 0….0100</a:t>
            </a:r>
          </a:p>
          <a:p>
            <a:r>
              <a:rPr lang="en-US" altLang="zh-CN" sz="2800" dirty="0"/>
              <a:t>2^3 = 0..01000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759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AC75D3-143E-412F-9137-F38E9D751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09CA23-B669-4607-AF66-FFF92657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946" y="2274848"/>
            <a:ext cx="10080703" cy="4583151"/>
          </a:xfrm>
        </p:spPr>
        <p:txBody>
          <a:bodyPr>
            <a:normAutofit lnSpcReduction="10000"/>
          </a:bodyPr>
          <a:lstStyle/>
          <a:p>
            <a:r>
              <a:rPr lang="en-US" altLang="zh-CN" dirty="0" err="1"/>
              <a:t>boolean</a:t>
            </a:r>
            <a:r>
              <a:rPr lang="en-US" altLang="zh-CN" dirty="0"/>
              <a:t> </a:t>
            </a:r>
            <a:r>
              <a:rPr lang="en-US" altLang="zh-CN" dirty="0" err="1"/>
              <a:t>judege</a:t>
            </a:r>
            <a:r>
              <a:rPr lang="en-US" altLang="zh-CN" dirty="0"/>
              <a:t>(int n) </a:t>
            </a:r>
          </a:p>
          <a:p>
            <a:r>
              <a:rPr lang="en-US" altLang="zh-CN" dirty="0"/>
              <a:t>{</a:t>
            </a:r>
          </a:p>
          <a:p>
            <a:r>
              <a:rPr lang="en-US" altLang="zh-CN" dirty="0"/>
              <a:t>        int count = 0;</a:t>
            </a:r>
          </a:p>
          <a:p>
            <a:r>
              <a:rPr lang="en-US" altLang="zh-CN" dirty="0"/>
              <a:t>        int k = 1;</a:t>
            </a:r>
          </a:p>
          <a:p>
            <a:r>
              <a:rPr lang="en-US" altLang="zh-CN" dirty="0"/>
              <a:t>        while (k != 0) {</a:t>
            </a:r>
          </a:p>
          <a:p>
            <a:r>
              <a:rPr lang="en-US" altLang="zh-CN" dirty="0"/>
              <a:t>            if ((n &amp; k) != 0) {</a:t>
            </a:r>
          </a:p>
          <a:p>
            <a:r>
              <a:rPr lang="en-US" altLang="zh-CN" dirty="0"/>
              <a:t>                count++;</a:t>
            </a:r>
          </a:p>
          <a:p>
            <a:r>
              <a:rPr lang="en-US" altLang="zh-CN" dirty="0"/>
              <a:t>            }</a:t>
            </a:r>
          </a:p>
          <a:p>
            <a:r>
              <a:rPr lang="en-US" altLang="zh-CN" dirty="0"/>
              <a:t>            k = k &lt;&lt; 1;</a:t>
            </a:r>
          </a:p>
          <a:p>
            <a:r>
              <a:rPr lang="en-US" altLang="zh-CN" dirty="0"/>
              <a:t>        }</a:t>
            </a:r>
          </a:p>
          <a:p>
            <a:r>
              <a:rPr lang="en-US" altLang="zh-CN" dirty="0"/>
              <a:t>        return count == 1;</a:t>
            </a:r>
          </a:p>
          <a:p>
            <a:r>
              <a:rPr lang="en-US" altLang="zh-CN" dirty="0"/>
              <a:t>    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189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F6A5F7-ECB1-440E-847D-49F32FAA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F3F075-39A4-41F7-91B1-1916341A8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375407" cy="3416300"/>
          </a:xfrm>
        </p:spPr>
        <p:txBody>
          <a:bodyPr/>
          <a:lstStyle/>
          <a:p>
            <a:r>
              <a:rPr lang="zh-CN" altLang="en-US" dirty="0"/>
              <a:t>但是如果采用 </a:t>
            </a:r>
            <a:r>
              <a:rPr lang="en-US" altLang="zh-CN" dirty="0"/>
              <a:t>n &amp; (n - 1) </a:t>
            </a:r>
            <a:r>
              <a:rPr lang="zh-CN" altLang="en-US" dirty="0"/>
              <a:t>的话，直接消去 </a:t>
            </a:r>
            <a:r>
              <a:rPr lang="en-US" altLang="zh-CN" dirty="0"/>
              <a:t>n </a:t>
            </a:r>
            <a:r>
              <a:rPr lang="zh-CN" altLang="en-US" dirty="0"/>
              <a:t>中的一个 </a:t>
            </a:r>
            <a:r>
              <a:rPr lang="en-US" altLang="zh-CN" dirty="0"/>
              <a:t>1</a:t>
            </a:r>
            <a:r>
              <a:rPr lang="zh-CN" altLang="en-US" dirty="0"/>
              <a:t>，然后判断 </a:t>
            </a:r>
            <a:r>
              <a:rPr lang="en-US" altLang="zh-CN" dirty="0"/>
              <a:t>n </a:t>
            </a:r>
            <a:r>
              <a:rPr lang="zh-CN" altLang="en-US" dirty="0"/>
              <a:t>是否为 </a:t>
            </a:r>
            <a:r>
              <a:rPr lang="en-US" altLang="zh-CN" dirty="0"/>
              <a:t>0 </a:t>
            </a:r>
            <a:r>
              <a:rPr lang="zh-CN" altLang="en-US" dirty="0"/>
              <a:t>即可，代码如下：</a:t>
            </a:r>
          </a:p>
          <a:p>
            <a:endParaRPr lang="zh-CN" altLang="en-US" dirty="0"/>
          </a:p>
          <a:p>
            <a:r>
              <a:rPr lang="en-US" altLang="zh-CN" dirty="0" err="1"/>
              <a:t>boolean</a:t>
            </a:r>
            <a:r>
              <a:rPr lang="en-US" altLang="zh-CN" dirty="0"/>
              <a:t> </a:t>
            </a:r>
            <a:r>
              <a:rPr lang="en-US" altLang="zh-CN" dirty="0" err="1"/>
              <a:t>judege</a:t>
            </a:r>
            <a:r>
              <a:rPr lang="en-US" altLang="zh-CN" dirty="0"/>
              <a:t>(int n){</a:t>
            </a:r>
          </a:p>
          <a:p>
            <a:r>
              <a:rPr lang="en-US" altLang="zh-CN" dirty="0"/>
              <a:t>     return n &amp; (n - 1) == 0;</a:t>
            </a:r>
          </a:p>
          <a:p>
            <a:r>
              <a:rPr lang="en-US" altLang="zh-CN" dirty="0"/>
              <a:t>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41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CF2B92-304C-4255-B58F-C250EF64C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这个公式有哪些用处呢？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B4D2BA-0AF0-48AD-903C-87EDF223B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796" y="2397512"/>
            <a:ext cx="10247970" cy="4460488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b="1" dirty="0"/>
              <a:t>（</a:t>
            </a:r>
            <a:r>
              <a:rPr lang="en-US" altLang="zh-CN" b="1" dirty="0"/>
              <a:t>2</a:t>
            </a:r>
            <a:r>
              <a:rPr lang="zh-CN" altLang="en-US" b="1" dirty="0"/>
              <a:t>）、整数 </a:t>
            </a:r>
            <a:r>
              <a:rPr lang="en-US" altLang="zh-CN" b="1" dirty="0"/>
              <a:t>n </a:t>
            </a:r>
            <a:r>
              <a:rPr lang="zh-CN" altLang="en-US" b="1" dirty="0"/>
              <a:t>二进制中 </a:t>
            </a:r>
            <a:r>
              <a:rPr lang="en-US" altLang="zh-CN" b="1" dirty="0"/>
              <a:t>1 </a:t>
            </a:r>
            <a:r>
              <a:rPr lang="zh-CN" altLang="en-US" b="1" dirty="0"/>
              <a:t>的个数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dirty="0"/>
              <a:t>对于这种题，我们可以用不断着执行 </a:t>
            </a:r>
            <a:r>
              <a:rPr lang="en-US" altLang="zh-CN" dirty="0"/>
              <a:t>n &amp; (n - 1)</a:t>
            </a:r>
            <a:r>
              <a:rPr lang="zh-CN" altLang="en-US" dirty="0"/>
              <a:t>，每执行一次就可以消去一个 </a:t>
            </a:r>
            <a:r>
              <a:rPr lang="en-US" altLang="zh-CN" dirty="0"/>
              <a:t>1</a:t>
            </a:r>
            <a:r>
              <a:rPr lang="zh-CN" altLang="en-US" dirty="0"/>
              <a:t>，当 </a:t>
            </a:r>
            <a:r>
              <a:rPr lang="en-US" altLang="zh-CN" dirty="0"/>
              <a:t>n </a:t>
            </a:r>
            <a:r>
              <a:rPr lang="zh-CN" altLang="en-US" dirty="0"/>
              <a:t>为 </a:t>
            </a:r>
            <a:r>
              <a:rPr lang="en-US" altLang="zh-CN" dirty="0"/>
              <a:t>0 </a:t>
            </a:r>
            <a:r>
              <a:rPr lang="zh-CN" altLang="en-US" dirty="0"/>
              <a:t>时，计算总共执行了多少次即可，代码如下：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public int NumberOf12(int n) {</a:t>
            </a:r>
          </a:p>
          <a:p>
            <a:r>
              <a:rPr lang="en-US" altLang="zh-CN" dirty="0"/>
              <a:t>        int count = 0;</a:t>
            </a:r>
          </a:p>
          <a:p>
            <a:r>
              <a:rPr lang="en-US" altLang="zh-CN" dirty="0"/>
              <a:t>        int k = 1;</a:t>
            </a:r>
          </a:p>
          <a:p>
            <a:r>
              <a:rPr lang="en-US" altLang="zh-CN" dirty="0"/>
              <a:t>        while (n != 0) {</a:t>
            </a:r>
          </a:p>
          <a:p>
            <a:r>
              <a:rPr lang="en-US" altLang="zh-CN" dirty="0"/>
              <a:t>            count++;</a:t>
            </a:r>
          </a:p>
          <a:p>
            <a:r>
              <a:rPr lang="en-US" altLang="zh-CN" dirty="0"/>
              <a:t>            n = (n - 1) &amp; n;</a:t>
            </a:r>
          </a:p>
          <a:p>
            <a:r>
              <a:rPr lang="en-US" altLang="zh-CN" dirty="0"/>
              <a:t>        }</a:t>
            </a:r>
          </a:p>
          <a:p>
            <a:r>
              <a:rPr lang="en-US" altLang="zh-CN" dirty="0"/>
              <a:t>        return count;</a:t>
            </a:r>
          </a:p>
          <a:p>
            <a:r>
              <a:rPr lang="en-US" altLang="zh-CN" dirty="0"/>
              <a:t>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9381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2F9388-1BC9-46C5-8B7C-DA2344464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两个数进行交换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2B8E4EF-42AD-44DD-B122-A1574E89B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437" y="2553215"/>
            <a:ext cx="4996676" cy="333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74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F1DBAC-4481-442D-B3DD-F7C60FB2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9CA1902-15B0-40E5-B7D2-4B15D4290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095" y="2375209"/>
            <a:ext cx="9478538" cy="379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2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F3A8B5-78AE-4C30-B8F2-83B351775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F51B63-7913-40C6-90D3-356E09F4A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/>
              <a:t>求数</a:t>
            </a:r>
            <a:r>
              <a:rPr lang="en-US" altLang="zh-CN" sz="4800" b="1" dirty="0"/>
              <a:t>a</a:t>
            </a:r>
            <a:r>
              <a:rPr lang="zh-CN" altLang="en-US" sz="4800" b="1" dirty="0"/>
              <a:t>的</a:t>
            </a:r>
            <a:r>
              <a:rPr lang="en-US" altLang="zh-CN" sz="4800" b="1" dirty="0"/>
              <a:t>b</a:t>
            </a:r>
            <a:r>
              <a:rPr lang="zh-CN" altLang="en-US" sz="4800" b="1" dirty="0"/>
              <a:t>次幂是多少？</a:t>
            </a:r>
          </a:p>
        </p:txBody>
      </p:sp>
    </p:spTree>
    <p:extLst>
      <p:ext uri="{BB962C8B-B14F-4D97-AF65-F5344CB8AC3E}">
        <p14:creationId xmlns:p14="http://schemas.microsoft.com/office/powerpoint/2010/main" val="2513422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76F9698-AE90-4090-A777-ADA9CBA1E4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54953" y="2418827"/>
            <a:ext cx="840164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int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ans = 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latin typeface="Arial Unicode MS"/>
              </a:rPr>
              <a:t>1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;</a:t>
            </a:r>
            <a:endParaRPr kumimoji="0" lang="en-US" altLang="zh-CN" sz="4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 Unicode MS"/>
              </a:rPr>
              <a:t>for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 i = 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latin typeface="Arial Unicode MS"/>
              </a:rPr>
              <a:t>1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; i &lt;= b; i++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) </a:t>
            </a:r>
            <a:endParaRPr kumimoji="0" lang="en-US" altLang="zh-CN" sz="4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{ 　　　　</a:t>
            </a:r>
            <a:endParaRPr kumimoji="0" lang="en-US" altLang="zh-CN" sz="4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   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ans 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= ans *</a:t>
            </a: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 a;</a:t>
            </a:r>
            <a:endParaRPr kumimoji="0" lang="en-US" altLang="zh-CN" sz="4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}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1A27D326-AC29-4CC7-89C3-8D340A40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dirty="0"/>
              <a:t>最基本的想法：</a:t>
            </a:r>
          </a:p>
        </p:txBody>
      </p:sp>
    </p:spTree>
    <p:extLst>
      <p:ext uri="{BB962C8B-B14F-4D97-AF65-F5344CB8AC3E}">
        <p14:creationId xmlns:p14="http://schemas.microsoft.com/office/powerpoint/2010/main" val="372706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651E85-46C1-4521-BE14-FEF291DD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算法复杂度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E60038-3585-41DD-8094-ED7B6543D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698792" cy="3416300"/>
          </a:xfrm>
        </p:spPr>
        <p:txBody>
          <a:bodyPr>
            <a:normAutofit/>
          </a:bodyPr>
          <a:lstStyle/>
          <a:p>
            <a:r>
              <a:rPr lang="en-US" altLang="zh-CN" sz="3200" b="1" dirty="0"/>
              <a:t>b</a:t>
            </a:r>
            <a:r>
              <a:rPr lang="zh-CN" altLang="en-US" sz="3200" b="1" dirty="0"/>
              <a:t>有多大，就要执行多少次，按算法复杂度而言，叫做</a:t>
            </a:r>
            <a:r>
              <a:rPr lang="en-US" altLang="zh-CN" sz="3200" b="1" dirty="0"/>
              <a:t>O(N)</a:t>
            </a:r>
            <a:r>
              <a:rPr lang="zh-CN" altLang="en-US" sz="3200" b="1" dirty="0"/>
              <a:t>复杂度。这是很慢的，在提交答案时，可能会</a:t>
            </a:r>
            <a:r>
              <a:rPr lang="en-US" altLang="zh-CN" sz="3200" b="1" dirty="0"/>
              <a:t>TLE,</a:t>
            </a:r>
            <a:r>
              <a:rPr lang="zh-CN" altLang="en-US" sz="3200" b="1" dirty="0"/>
              <a:t>即运算超时，我们需要一个快一点的办法。</a:t>
            </a:r>
          </a:p>
        </p:txBody>
      </p:sp>
    </p:spTree>
    <p:extLst>
      <p:ext uri="{BB962C8B-B14F-4D97-AF65-F5344CB8AC3E}">
        <p14:creationId xmlns:p14="http://schemas.microsoft.com/office/powerpoint/2010/main" val="4208170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43FDA-0C7D-4936-8BF4-C6DAEA2B5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50" y="579863"/>
            <a:ext cx="11396546" cy="5439937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假设我们要求</a:t>
            </a:r>
            <a:r>
              <a:rPr lang="en-US" altLang="zh-CN" sz="3200" dirty="0" err="1"/>
              <a:t>a^b</a:t>
            </a:r>
            <a:r>
              <a:rPr lang="zh-CN" altLang="en-US" sz="3200" dirty="0"/>
              <a:t>，那么其实</a:t>
            </a:r>
            <a:r>
              <a:rPr lang="en-US" altLang="zh-CN" sz="3200" dirty="0"/>
              <a:t>b</a:t>
            </a:r>
            <a:r>
              <a:rPr lang="zh-CN" altLang="en-US" sz="3200" dirty="0"/>
              <a:t>是可以拆成二进制的，该二进制数第</a:t>
            </a:r>
            <a:r>
              <a:rPr lang="en-US" altLang="zh-CN" sz="3200" dirty="0" err="1"/>
              <a:t>i</a:t>
            </a:r>
            <a:r>
              <a:rPr lang="zh-CN" altLang="en-US" sz="3200" dirty="0"/>
              <a:t>位的权为</a:t>
            </a:r>
            <a:r>
              <a:rPr lang="en-US" altLang="zh-CN" sz="3200" dirty="0"/>
              <a:t>2^(i-1)</a:t>
            </a:r>
            <a:r>
              <a:rPr lang="zh-CN" altLang="en-US" sz="3200" dirty="0"/>
              <a:t>，例如当</a:t>
            </a:r>
            <a:r>
              <a:rPr lang="en-US" altLang="zh-CN" sz="3200" dirty="0"/>
              <a:t>b=11</a:t>
            </a:r>
            <a:r>
              <a:rPr lang="zh-CN" altLang="en-US" sz="3200" dirty="0"/>
              <a:t>时，</a:t>
            </a:r>
            <a:r>
              <a:rPr lang="en-US" altLang="zh-CN" sz="3200" b="1" dirty="0"/>
              <a:t>a^11=a^(2^0+2^1+2^3)</a:t>
            </a:r>
          </a:p>
          <a:p>
            <a:endParaRPr lang="zh-CN" altLang="en-US" sz="3200" dirty="0"/>
          </a:p>
          <a:p>
            <a:r>
              <a:rPr lang="en-US" altLang="zh-CN" sz="3200" dirty="0"/>
              <a:t>11</a:t>
            </a:r>
            <a:r>
              <a:rPr lang="zh-CN" altLang="en-US" sz="3200" dirty="0"/>
              <a:t>的二进制是</a:t>
            </a:r>
            <a:r>
              <a:rPr lang="en-US" altLang="zh-CN" sz="3200" dirty="0"/>
              <a:t>1011</a:t>
            </a:r>
            <a:r>
              <a:rPr lang="zh-CN" altLang="en-US" sz="3200" dirty="0"/>
              <a:t>，</a:t>
            </a:r>
            <a:r>
              <a:rPr lang="en-US" altLang="zh-CN" sz="3200" dirty="0"/>
              <a:t>11 = 2³×1 + 2²×0 + 2¹×1 + 2º×1</a:t>
            </a:r>
            <a:r>
              <a:rPr lang="zh-CN" altLang="en-US" sz="3200" dirty="0"/>
              <a:t>，</a:t>
            </a:r>
            <a:endParaRPr lang="en-US" altLang="zh-CN" sz="3200" dirty="0"/>
          </a:p>
          <a:p>
            <a:r>
              <a:rPr lang="zh-CN" altLang="en-US" sz="3200" dirty="0"/>
              <a:t>因此，我们将</a:t>
            </a:r>
            <a:r>
              <a:rPr lang="en-US" altLang="zh-CN" sz="3200" dirty="0"/>
              <a:t>a¹¹</a:t>
            </a:r>
            <a:r>
              <a:rPr lang="zh-CN" altLang="en-US" sz="3200" dirty="0"/>
              <a:t>转化为算 </a:t>
            </a:r>
            <a:r>
              <a:rPr lang="en-US" altLang="zh-CN" sz="3200" dirty="0"/>
              <a:t>a^(2^0)*a^(2^1)*a^(2^3) </a:t>
            </a:r>
            <a:r>
              <a:rPr lang="zh-CN" altLang="en-US" sz="3200" dirty="0"/>
              <a:t>，看出来快的多了吧原来算</a:t>
            </a:r>
            <a:r>
              <a:rPr lang="en-US" altLang="zh-CN" sz="3200" dirty="0"/>
              <a:t>11</a:t>
            </a:r>
            <a:r>
              <a:rPr lang="zh-CN" altLang="en-US" sz="3200" dirty="0"/>
              <a:t>次，现在算三次，但是这三项貌似不好求的样子</a:t>
            </a:r>
            <a:r>
              <a:rPr lang="en-US" altLang="zh-CN" sz="3200" dirty="0"/>
              <a:t>....</a:t>
            </a:r>
            <a:endParaRPr lang="zh-CN" altLang="en-US" sz="32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725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8AEB7B-2D2D-465F-8D6C-9CAE6D26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快速幂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DDA72C9-29E2-4C55-8763-C0E61A9F7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29" y="2548175"/>
            <a:ext cx="11656741" cy="388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37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00ADF8-3FAE-40DF-9B2E-F0FEF27A1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EE37DE-238F-47F8-9C51-26EB2E78C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hlinkClick r:id="rId2"/>
              </a:rPr>
              <a:t>https://www.cnblogs.com/lca1826/p/6748372.html</a:t>
            </a:r>
            <a:endParaRPr lang="en-US" altLang="zh-CN" dirty="0"/>
          </a:p>
          <a:p>
            <a:r>
              <a:rPr lang="en-US" altLang="zh-CN" dirty="0">
                <a:hlinkClick r:id="rId2"/>
              </a:rPr>
              <a:t>https://www.cnblogs.com/lca1826/p/6748372.html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>
                <a:hlinkClick r:id="rId3"/>
              </a:rPr>
              <a:t>https://cloud.tencent.com/developer/article/1448164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69273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787</TotalTime>
  <Words>566</Words>
  <Application>Microsoft Office PowerPoint</Application>
  <PresentationFormat>宽屏</PresentationFormat>
  <Paragraphs>69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 Unicode MS</vt:lpstr>
      <vt:lpstr>DengXian</vt:lpstr>
      <vt:lpstr>Arial</vt:lpstr>
      <vt:lpstr>Century Gothic</vt:lpstr>
      <vt:lpstr>Wingdings 3</vt:lpstr>
      <vt:lpstr>离子会议室</vt:lpstr>
      <vt:lpstr>位运算训练精讲</vt:lpstr>
      <vt:lpstr>n&amp;(n-1)是什么意思？</vt:lpstr>
      <vt:lpstr>这个公式有哪些用处呢？</vt:lpstr>
      <vt:lpstr>原始方法</vt:lpstr>
      <vt:lpstr>二进制方法</vt:lpstr>
      <vt:lpstr>这个公式有哪些用处呢？</vt:lpstr>
      <vt:lpstr>两个数进行交换</vt:lpstr>
      <vt:lpstr>PowerPoint 演示文稿</vt:lpstr>
      <vt:lpstr>问题：</vt:lpstr>
      <vt:lpstr>最基本的想法：</vt:lpstr>
      <vt:lpstr>算法复杂度</vt:lpstr>
      <vt:lpstr>PowerPoint 演示文稿</vt:lpstr>
      <vt:lpstr>快速幂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326</cp:revision>
  <dcterms:created xsi:type="dcterms:W3CDTF">2018-03-06T01:08:38Z</dcterms:created>
  <dcterms:modified xsi:type="dcterms:W3CDTF">2019-06-23T04:54:58Z</dcterms:modified>
</cp:coreProperties>
</file>