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zh-CN" altLang="en-US" b="1" dirty="0"/>
              <a:t>开灯问题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945337-38C1-494D-B19C-6B362B3F1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F42BE3-7DBE-49E9-9409-4CA45F798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" y="2408902"/>
            <a:ext cx="11228439" cy="4159046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有</a:t>
            </a:r>
            <a:r>
              <a:rPr lang="en-US" altLang="zh-CN" sz="2400" dirty="0"/>
              <a:t>n</a:t>
            </a:r>
            <a:r>
              <a:rPr lang="zh-CN" altLang="en-US" sz="2400" dirty="0"/>
              <a:t>盏灯，编号为</a:t>
            </a:r>
            <a:r>
              <a:rPr lang="en-US" altLang="zh-CN" sz="2400" dirty="0"/>
              <a:t>1~n</a:t>
            </a:r>
            <a:r>
              <a:rPr lang="zh-CN" altLang="en-US" sz="2400" dirty="0"/>
              <a:t>。第</a:t>
            </a:r>
            <a:r>
              <a:rPr lang="en-US" altLang="zh-CN" sz="2400" dirty="0"/>
              <a:t>1</a:t>
            </a:r>
            <a:r>
              <a:rPr lang="zh-CN" altLang="en-US" sz="2400" dirty="0"/>
              <a:t>个人把所有灯打开，第</a:t>
            </a:r>
            <a:r>
              <a:rPr lang="en-US" altLang="zh-CN" sz="2400" dirty="0"/>
              <a:t>2</a:t>
            </a:r>
            <a:r>
              <a:rPr lang="zh-CN" altLang="en-US" sz="2400" dirty="0"/>
              <a:t>个人按下所有编号为</a:t>
            </a:r>
            <a:r>
              <a:rPr lang="en-US" altLang="zh-CN" sz="2400" dirty="0"/>
              <a:t>2</a:t>
            </a:r>
            <a:r>
              <a:rPr lang="zh-CN" altLang="en-US" sz="2400" dirty="0"/>
              <a:t>的倍数的开关（这些灯将被关掉），第</a:t>
            </a:r>
            <a:r>
              <a:rPr lang="en-US" altLang="zh-CN" sz="2400" dirty="0"/>
              <a:t>3</a:t>
            </a:r>
            <a:r>
              <a:rPr lang="zh-CN" altLang="en-US" sz="2400" dirty="0"/>
              <a:t>个人按下所有编号为</a:t>
            </a:r>
            <a:r>
              <a:rPr lang="en-US" altLang="zh-CN" sz="2400" dirty="0"/>
              <a:t>3</a:t>
            </a:r>
            <a:r>
              <a:rPr lang="zh-CN" altLang="en-US" sz="2400" dirty="0"/>
              <a:t>的倍数的开关（其中关掉的灯将被打开，开着的灯将被关闭），依次类推。一共有</a:t>
            </a:r>
            <a:r>
              <a:rPr lang="en-US" altLang="zh-CN" sz="2400" dirty="0"/>
              <a:t>k</a:t>
            </a:r>
            <a:r>
              <a:rPr lang="zh-CN" altLang="en-US" sz="2400" dirty="0"/>
              <a:t>个人，问最后有哪些灯开着？输入：</a:t>
            </a:r>
            <a:r>
              <a:rPr lang="en-US" altLang="zh-CN" sz="2400" dirty="0"/>
              <a:t>n</a:t>
            </a:r>
            <a:r>
              <a:rPr lang="zh-CN" altLang="en-US" sz="2400" dirty="0"/>
              <a:t>和</a:t>
            </a:r>
            <a:r>
              <a:rPr lang="en-US" altLang="zh-CN" sz="2400" dirty="0"/>
              <a:t>k</a:t>
            </a:r>
            <a:r>
              <a:rPr lang="zh-CN" altLang="en-US" sz="2400" dirty="0"/>
              <a:t>，输出开着的等的编号。</a:t>
            </a:r>
            <a:r>
              <a:rPr lang="en-US" altLang="zh-CN" sz="2400" dirty="0"/>
              <a:t>k&lt;=n&lt;=1000</a:t>
            </a:r>
            <a:r>
              <a:rPr lang="zh-CN" altLang="en-US" sz="2400" dirty="0"/>
              <a:t>。</a:t>
            </a:r>
          </a:p>
          <a:p>
            <a:endParaRPr lang="zh-CN" altLang="en-US" sz="2400" dirty="0"/>
          </a:p>
          <a:p>
            <a:r>
              <a:rPr lang="zh-CN" altLang="en-US" sz="2400" dirty="0"/>
              <a:t>样例输入：</a:t>
            </a:r>
            <a:r>
              <a:rPr lang="en-US" altLang="zh-CN" sz="2400" dirty="0"/>
              <a:t>7 3</a:t>
            </a:r>
          </a:p>
          <a:p>
            <a:endParaRPr lang="en-US" altLang="zh-CN" sz="2400" dirty="0"/>
          </a:p>
          <a:p>
            <a:r>
              <a:rPr lang="zh-CN" altLang="en-US" sz="2400" dirty="0"/>
              <a:t>样例输出：</a:t>
            </a:r>
            <a:r>
              <a:rPr lang="en-US" altLang="zh-CN" sz="2400" dirty="0"/>
              <a:t>1 5 6 7</a:t>
            </a:r>
          </a:p>
        </p:txBody>
      </p:sp>
    </p:spTree>
    <p:extLst>
      <p:ext uri="{BB962C8B-B14F-4D97-AF65-F5344CB8AC3E}">
        <p14:creationId xmlns:p14="http://schemas.microsoft.com/office/powerpoint/2010/main" val="3808141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796</TotalTime>
  <Words>124</Words>
  <Application>Microsoft Office PowerPoint</Application>
  <PresentationFormat>宽屏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开灯问题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344</cp:revision>
  <dcterms:created xsi:type="dcterms:W3CDTF">2018-03-06T01:08:38Z</dcterms:created>
  <dcterms:modified xsi:type="dcterms:W3CDTF">2019-09-01T02:25:08Z</dcterms:modified>
</cp:coreProperties>
</file>