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79" autoAdjust="0"/>
    <p:restoredTop sz="94580"/>
  </p:normalViewPr>
  <p:slideViewPr>
    <p:cSldViewPr snapToGrid="0" snapToObjects="1">
      <p:cViewPr varScale="1">
        <p:scale>
          <a:sx n="65" d="100"/>
          <a:sy n="65" d="100"/>
        </p:scale>
        <p:origin x="8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19070-0ACB-964B-9A57-570229ED9CFB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43A899-C511-B249-B2F1-66634D1848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47746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标题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带标题的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2019/9/1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49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b="1" dirty="0"/>
              <a:t>C++</a:t>
            </a:r>
            <a:r>
              <a:rPr lang="zh-CN" altLang="en-US" b="1" dirty="0"/>
              <a:t>语言每日小练一</a:t>
            </a:r>
            <a:br>
              <a:rPr lang="en-US" altLang="zh-CN" b="1" dirty="0"/>
            </a:br>
            <a:r>
              <a:rPr lang="zh-CN" altLang="en-US" b="1" dirty="0"/>
              <a:t>竖式问题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691" y="2854325"/>
            <a:ext cx="2192034" cy="185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0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5999D13-4BE4-4470-978F-C660C05B46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252" y="2603500"/>
            <a:ext cx="11002296" cy="3416300"/>
          </a:xfrm>
        </p:spPr>
        <p:txBody>
          <a:bodyPr>
            <a:normAutofit lnSpcReduction="10000"/>
          </a:bodyPr>
          <a:lstStyle/>
          <a:p>
            <a:r>
              <a:rPr lang="zh-CN" altLang="en-US" sz="3200" dirty="0"/>
              <a:t>例：找出所有形如</a:t>
            </a:r>
            <a:r>
              <a:rPr lang="en-US" altLang="zh-CN" sz="3200" dirty="0" err="1"/>
              <a:t>abc</a:t>
            </a:r>
            <a:r>
              <a:rPr lang="en-US" altLang="zh-CN" sz="3200" dirty="0"/>
              <a:t>*de</a:t>
            </a:r>
            <a:r>
              <a:rPr lang="zh-CN" altLang="en-US" sz="3200" dirty="0"/>
              <a:t>（三位数乘以两位数，均非零。）的算式，使得在完整的竖式中，所有数字都属于一个特定的数字集合。输入数字集合（相邻数字之间没有空格），输出所有竖式。每个竖式前应有编号，之后应有一个空行。最后输出解的总数。具体格式见样例输出（为了便于观察，竖式中的空格改用小数点显示，但你的程序应该输出空格，而非小数点）。</a:t>
            </a:r>
          </a:p>
        </p:txBody>
      </p:sp>
    </p:spTree>
    <p:extLst>
      <p:ext uri="{BB962C8B-B14F-4D97-AF65-F5344CB8AC3E}">
        <p14:creationId xmlns:p14="http://schemas.microsoft.com/office/powerpoint/2010/main" val="1315007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8FABF4-6744-4B02-AD6D-F7B62CCA36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439" y="2094271"/>
            <a:ext cx="11120283" cy="4650658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样例输入：</a:t>
            </a:r>
            <a:r>
              <a:rPr lang="en-US" altLang="zh-CN" dirty="0"/>
              <a:t>2357</a:t>
            </a:r>
          </a:p>
          <a:p>
            <a:r>
              <a:rPr lang="zh-CN" altLang="en-US" dirty="0"/>
              <a:t>样例输出：</a:t>
            </a:r>
          </a:p>
          <a:p>
            <a:r>
              <a:rPr lang="en-US" altLang="zh-CN" dirty="0"/>
              <a:t>&lt;1&gt;</a:t>
            </a:r>
          </a:p>
          <a:p>
            <a:r>
              <a:rPr lang="en-US" altLang="zh-CN" dirty="0"/>
              <a:t>..775</a:t>
            </a:r>
          </a:p>
          <a:p>
            <a:r>
              <a:rPr lang="en-US" altLang="zh-CN" dirty="0"/>
              <a:t>X..33</a:t>
            </a:r>
          </a:p>
          <a:p>
            <a:r>
              <a:rPr lang="en-US" altLang="zh-CN" dirty="0"/>
              <a:t>-----</a:t>
            </a:r>
          </a:p>
          <a:p>
            <a:r>
              <a:rPr lang="en-US" altLang="zh-CN" dirty="0"/>
              <a:t>.2325</a:t>
            </a:r>
          </a:p>
          <a:p>
            <a:r>
              <a:rPr lang="en-US" altLang="zh-CN" dirty="0"/>
              <a:t>2325.</a:t>
            </a:r>
          </a:p>
          <a:p>
            <a:r>
              <a:rPr lang="en-US" altLang="zh-CN" dirty="0"/>
              <a:t>-----</a:t>
            </a:r>
          </a:p>
          <a:p>
            <a:r>
              <a:rPr lang="en-US" altLang="zh-CN"/>
              <a:t>25575</a:t>
            </a:r>
            <a:br>
              <a:rPr lang="en-US" altLang="zh-CN" dirty="0"/>
            </a:br>
            <a:endParaRPr lang="en-US" altLang="zh-CN" dirty="0"/>
          </a:p>
          <a:p>
            <a:r>
              <a:rPr lang="en-US" altLang="zh-CN" dirty="0"/>
              <a:t>The number of solutions = 1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135231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会议室">
  <a:themeElements>
    <a:clrScheme name="离子会议室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离子会议室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离子会议室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799</TotalTime>
  <Words>142</Words>
  <Application>Microsoft Office PowerPoint</Application>
  <PresentationFormat>宽屏</PresentationFormat>
  <Paragraphs>13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9" baseType="lpstr">
      <vt:lpstr>DengXian</vt:lpstr>
      <vt:lpstr>宋体</vt:lpstr>
      <vt:lpstr>Arial</vt:lpstr>
      <vt:lpstr>Century Gothic</vt:lpstr>
      <vt:lpstr>Wingdings 3</vt:lpstr>
      <vt:lpstr>离子会议室</vt:lpstr>
      <vt:lpstr>C++语言每日小练一 竖式问题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少惠林少儿编程课程</dc:title>
  <dc:creator>张虹波</dc:creator>
  <cp:lastModifiedBy>Administrator</cp:lastModifiedBy>
  <cp:revision>356</cp:revision>
  <dcterms:created xsi:type="dcterms:W3CDTF">2018-03-06T01:08:38Z</dcterms:created>
  <dcterms:modified xsi:type="dcterms:W3CDTF">2019-09-01T02:35:05Z</dcterms:modified>
</cp:coreProperties>
</file>