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en-US" altLang="zh-CN" b="1" dirty="0"/>
              <a:t>3N+1</a:t>
            </a:r>
            <a:r>
              <a:rPr lang="zh-CN" altLang="en-US" b="1" dirty="0"/>
              <a:t>问题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1E1D09-2C73-497A-9C8C-E465ADDCB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87" y="2603500"/>
            <a:ext cx="11326761" cy="3416300"/>
          </a:xfrm>
        </p:spPr>
        <p:txBody>
          <a:bodyPr>
            <a:normAutofit lnSpcReduction="10000"/>
          </a:bodyPr>
          <a:lstStyle/>
          <a:p>
            <a:r>
              <a:rPr lang="zh-CN" altLang="en-US" sz="2800" dirty="0"/>
              <a:t>例：</a:t>
            </a:r>
            <a:r>
              <a:rPr lang="en-US" altLang="zh-CN" sz="2800" dirty="0"/>
              <a:t>3n+1</a:t>
            </a:r>
            <a:r>
              <a:rPr lang="zh-CN" altLang="en-US" sz="2800" dirty="0"/>
              <a:t>问题</a:t>
            </a:r>
          </a:p>
          <a:p>
            <a:r>
              <a:rPr lang="zh-CN" altLang="en-US" sz="2800" dirty="0"/>
              <a:t>对于任意大于</a:t>
            </a:r>
            <a:r>
              <a:rPr lang="en-US" altLang="zh-CN" sz="2800" dirty="0"/>
              <a:t>1</a:t>
            </a:r>
            <a:r>
              <a:rPr lang="zh-CN" altLang="en-US" sz="2800" dirty="0"/>
              <a:t>的自然数</a:t>
            </a:r>
            <a:r>
              <a:rPr lang="en-US" altLang="zh-CN" sz="2800" dirty="0"/>
              <a:t>n</a:t>
            </a:r>
            <a:r>
              <a:rPr lang="zh-CN" altLang="en-US" sz="2800" dirty="0"/>
              <a:t>，若</a:t>
            </a:r>
            <a:r>
              <a:rPr lang="en-US" altLang="zh-CN" sz="2800" dirty="0"/>
              <a:t>n</a:t>
            </a:r>
            <a:r>
              <a:rPr lang="zh-CN" altLang="en-US" sz="2800" dirty="0"/>
              <a:t>为奇数，则将</a:t>
            </a:r>
            <a:r>
              <a:rPr lang="en-US" altLang="zh-CN" sz="2800" dirty="0"/>
              <a:t>n</a:t>
            </a:r>
            <a:r>
              <a:rPr lang="zh-CN" altLang="en-US" sz="2800" dirty="0"/>
              <a:t>变为</a:t>
            </a:r>
            <a:r>
              <a:rPr lang="en-US" altLang="zh-CN" sz="2800" dirty="0"/>
              <a:t>3n+1</a:t>
            </a:r>
            <a:r>
              <a:rPr lang="zh-CN" altLang="en-US" sz="2800" dirty="0"/>
              <a:t>，否则变为</a:t>
            </a:r>
            <a:r>
              <a:rPr lang="en-US" altLang="zh-CN" sz="2800" dirty="0"/>
              <a:t>n</a:t>
            </a:r>
            <a:r>
              <a:rPr lang="zh-CN" altLang="en-US" sz="2800" dirty="0"/>
              <a:t>的一半。经过若干次变换，一定会使</a:t>
            </a:r>
            <a:r>
              <a:rPr lang="en-US" altLang="zh-CN" sz="2800" dirty="0"/>
              <a:t>n</a:t>
            </a:r>
            <a:r>
              <a:rPr lang="zh-CN" altLang="en-US" sz="2800" dirty="0"/>
              <a:t>变为</a:t>
            </a:r>
            <a:r>
              <a:rPr lang="en-US" altLang="zh-CN" sz="2800" dirty="0"/>
              <a:t>1</a:t>
            </a:r>
            <a:r>
              <a:rPr lang="zh-CN" altLang="en-US" sz="2800" dirty="0"/>
              <a:t>。例如</a:t>
            </a:r>
            <a:r>
              <a:rPr lang="en-US" altLang="zh-CN" sz="2800" dirty="0"/>
              <a:t>3-》10-》5-》16-》8-》4-》2-》1</a:t>
            </a:r>
            <a:r>
              <a:rPr lang="zh-CN" altLang="en-US" sz="2800" dirty="0"/>
              <a:t>。</a:t>
            </a:r>
          </a:p>
          <a:p>
            <a:r>
              <a:rPr lang="zh-CN" altLang="en-US" sz="2800" dirty="0"/>
              <a:t>输入</a:t>
            </a:r>
            <a:r>
              <a:rPr lang="en-US" altLang="zh-CN" sz="2800" dirty="0"/>
              <a:t>n</a:t>
            </a:r>
            <a:r>
              <a:rPr lang="zh-CN" altLang="en-US" sz="2800" dirty="0"/>
              <a:t>，输出变换的次数。</a:t>
            </a:r>
            <a:r>
              <a:rPr lang="en-US" altLang="zh-CN" sz="2800" dirty="0"/>
              <a:t>n</a:t>
            </a:r>
            <a:r>
              <a:rPr lang="zh-CN" altLang="en-US" sz="2800" dirty="0"/>
              <a:t>不大于</a:t>
            </a:r>
            <a:r>
              <a:rPr lang="en-US" altLang="zh-CN" sz="2800" dirty="0"/>
              <a:t>10</a:t>
            </a:r>
            <a:r>
              <a:rPr lang="zh-CN" altLang="en-US" sz="2800" dirty="0"/>
              <a:t>的九次幂。</a:t>
            </a:r>
          </a:p>
          <a:p>
            <a:r>
              <a:rPr lang="zh-CN" altLang="en-US" sz="2800" dirty="0"/>
              <a:t>样例输入：</a:t>
            </a:r>
            <a:r>
              <a:rPr lang="en-US" altLang="zh-CN" sz="2800" dirty="0"/>
              <a:t>3</a:t>
            </a:r>
          </a:p>
          <a:p>
            <a:r>
              <a:rPr lang="zh-CN" altLang="en-US" sz="2800" dirty="0"/>
              <a:t>样例输出：</a:t>
            </a:r>
            <a:r>
              <a:rPr lang="en-US" altLang="zh-CN" sz="2800" dirty="0"/>
              <a:t>7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9552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D4A6210-04B6-4217-BB69-614328C71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439" y="36674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验证上面样例，发现正确：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zh-CN" altLang="zh-CN" sz="5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5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https://img-blog.csdn.net/20140408173226281?watermark/2/text/aHR0cDovL2Jsb2cuY3Nkbi5uZXQvemVuYWlsNTAxMTI5/font/5a6L5L2T/fontsize/400/fill/I0JBQkFCMA==/dissolve/70/gravity/SouthEast">
            <a:extLst>
              <a:ext uri="{FF2B5EF4-FFF2-40B4-BE49-F238E27FC236}">
                <a16:creationId xmlns:a16="http://schemas.microsoft.com/office/drawing/2014/main" id="{B307B474-70BF-4BA8-951E-6BBC2AE31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14" y="3248332"/>
            <a:ext cx="11208233" cy="166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293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6E83450-D8E8-4310-97E6-83E7031D6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245" y="28366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那如果输入的是999999999呢？结果：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zh-CN" altLang="zh-CN" sz="5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https://img-blog.csdn.net/20140408173436515?watermark/2/text/aHR0cDovL2Jsb2cuY3Nkbi5uZXQvemVuYWlsNTAxMTI5/font/5a6L5L2T/fontsize/400/fill/I0JBQkFCMA==/dissolve/70/gravity/SouthEast">
            <a:extLst>
              <a:ext uri="{FF2B5EF4-FFF2-40B4-BE49-F238E27FC236}">
                <a16:creationId xmlns:a16="http://schemas.microsoft.com/office/drawing/2014/main" id="{0B7E0CF9-6DF8-4F3F-8942-4DFAC5D18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44" y="3522406"/>
            <a:ext cx="11074193" cy="172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9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1CA054-409A-4260-AC4E-A4056C9E8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230801" cy="34163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居然是</a:t>
            </a:r>
            <a:r>
              <a:rPr lang="en-US" altLang="zh-CN" sz="3200" dirty="0"/>
              <a:t>1</a:t>
            </a:r>
            <a:r>
              <a:rPr lang="zh-CN" altLang="en-US" sz="3200" dirty="0"/>
              <a:t>！原来是因为定义的</a:t>
            </a:r>
            <a:r>
              <a:rPr lang="en-US" altLang="zh-CN" sz="3200" dirty="0"/>
              <a:t>n</a:t>
            </a:r>
            <a:r>
              <a:rPr lang="zh-CN" altLang="en-US" sz="3200" dirty="0"/>
              <a:t>为</a:t>
            </a:r>
            <a:r>
              <a:rPr lang="en-US" altLang="zh-CN" sz="3200" dirty="0"/>
              <a:t>int</a:t>
            </a:r>
            <a:r>
              <a:rPr lang="zh-CN" altLang="en-US" sz="3200" dirty="0"/>
              <a:t>型整数，它的最大值为</a:t>
            </a:r>
            <a:r>
              <a:rPr lang="en-US" altLang="zh-CN" sz="3200" dirty="0"/>
              <a:t>2147483647</a:t>
            </a:r>
            <a:r>
              <a:rPr lang="zh-CN" altLang="en-US" sz="3200" dirty="0"/>
              <a:t>，也就是说，在程序刚刚执行了一次“</a:t>
            </a:r>
            <a:r>
              <a:rPr lang="en-US" altLang="zh-CN" sz="3200" dirty="0"/>
              <a:t>n = 3*n+1”</a:t>
            </a:r>
            <a:r>
              <a:rPr lang="zh-CN" altLang="en-US" sz="3200" dirty="0"/>
              <a:t>时，就已经溢出了，所以直接输出了</a:t>
            </a:r>
            <a:r>
              <a:rPr lang="en-US" altLang="zh-CN" sz="3200" dirty="0"/>
              <a:t>1~</a:t>
            </a:r>
            <a:r>
              <a:rPr lang="zh-CN" altLang="en-US" sz="3200" dirty="0"/>
              <a:t>所以只好用</a:t>
            </a:r>
            <a:r>
              <a:rPr lang="en-US" altLang="zh-CN" sz="3200" dirty="0"/>
              <a:t>64</a:t>
            </a:r>
            <a:r>
              <a:rPr lang="zh-CN" altLang="en-US" sz="3200" dirty="0"/>
              <a:t>位长整型了</a:t>
            </a:r>
            <a:r>
              <a:rPr lang="en-US" altLang="zh-CN" sz="3200" dirty="0"/>
              <a:t>!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429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D686753-5B17-4349-BCAA-79DA3F234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91" y="2529612"/>
            <a:ext cx="803296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下面看运行结果：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br>
              <a:rPr kumimoji="0" lang="zh-CN" altLang="zh-CN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程序正常运行~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总结：在编写程序时，要注意定义的变量溢出的问题，否则很可能纠结于程序</a:t>
            </a: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的逻辑正确与否上却发现怎么也找不出Bug，纠结啊...</a:t>
            </a:r>
          </a:p>
        </p:txBody>
      </p:sp>
      <p:pic>
        <p:nvPicPr>
          <p:cNvPr id="3074" name="Picture 2" descr="https://img-blog.csdn.net/20140408174228328?watermark/2/text/aHR0cDovL2Jsb2cuY3Nkbi5uZXQvemVuYWlsNTAxMTI5/font/5a6L5L2T/fontsize/400/fill/I0JBQkFCMA==/dissolve/70/gravity/SouthEast">
            <a:extLst>
              <a:ext uri="{FF2B5EF4-FFF2-40B4-BE49-F238E27FC236}">
                <a16:creationId xmlns:a16="http://schemas.microsoft.com/office/drawing/2014/main" id="{EAF0E204-37EC-4BB2-A298-063136E59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9" y="4630994"/>
            <a:ext cx="11285920" cy="163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346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795</TotalTime>
  <Words>184</Words>
  <Application>Microsoft Office PowerPoint</Application>
  <PresentationFormat>宽屏</PresentationFormat>
  <Paragraphs>16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3N+1问题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340</cp:revision>
  <dcterms:created xsi:type="dcterms:W3CDTF">2018-03-06T01:08:38Z</dcterms:created>
  <dcterms:modified xsi:type="dcterms:W3CDTF">2019-09-01T02:12:53Z</dcterms:modified>
</cp:coreProperties>
</file>