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2019/5/12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程序的选择执行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535</TotalTime>
  <Words>4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Arial</vt:lpstr>
      <vt:lpstr>Century Gothic</vt:lpstr>
      <vt:lpstr>Wingdings 3</vt:lpstr>
      <vt:lpstr>离子会议室</vt:lpstr>
      <vt:lpstr>程序的选择执行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239</cp:revision>
  <dcterms:created xsi:type="dcterms:W3CDTF">2018-03-06T01:08:38Z</dcterms:created>
  <dcterms:modified xsi:type="dcterms:W3CDTF">2019-05-12T04:37:12Z</dcterms:modified>
</cp:coreProperties>
</file>