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9" autoAdjust="0"/>
    <p:restoredTop sz="94580"/>
  </p:normalViewPr>
  <p:slideViewPr>
    <p:cSldViewPr snapToGrid="0" snapToObjects="1">
      <p:cViewPr varScale="1">
        <p:scale>
          <a:sx n="86" d="100"/>
          <a:sy n="86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2019/5/26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uogu.org/problemnew/show/P1085" TargetMode="External"/><Relationship Id="rId2" Type="http://schemas.openxmlformats.org/officeDocument/2006/relationships/hyperlink" Target="https://www.luogu.org/problemnew/show/P142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luogu.org/problemnew/show/P1909" TargetMode="External"/><Relationship Id="rId4" Type="http://schemas.openxmlformats.org/officeDocument/2006/relationships/hyperlink" Target="https://www.luogu.org/problemnew/show/P108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第十一课</a:t>
            </a:r>
            <a:r>
              <a:rPr kumimoji="1" lang="en-US" altLang="zh-CN" dirty="0"/>
              <a:t>Switch</a:t>
            </a:r>
            <a:r>
              <a:rPr kumimoji="1" lang="zh-CN" altLang="en-US" dirty="0"/>
              <a:t>语句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555" y="4237076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F69981-8A47-43F1-8925-A73FC38CB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P83</a:t>
            </a:r>
            <a:r>
              <a:rPr lang="zh-CN" altLang="en-US" dirty="0"/>
              <a:t>页内容</a:t>
            </a:r>
          </a:p>
        </p:txBody>
      </p:sp>
    </p:spTree>
    <p:extLst>
      <p:ext uri="{BB962C8B-B14F-4D97-AF65-F5344CB8AC3E}">
        <p14:creationId xmlns:p14="http://schemas.microsoft.com/office/powerpoint/2010/main" val="3198549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AF2166-C06D-40AF-94FC-C6FE870FE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精讲</a:t>
            </a:r>
            <a:r>
              <a:rPr lang="en-US" altLang="zh-CN" dirty="0"/>
              <a:t>NOIP2018</a:t>
            </a:r>
            <a:r>
              <a:rPr lang="zh-CN" altLang="en-US" dirty="0"/>
              <a:t>年二进制中</a:t>
            </a:r>
            <a:r>
              <a:rPr lang="en-US" altLang="zh-CN" dirty="0"/>
              <a:t>1</a:t>
            </a:r>
            <a:r>
              <a:rPr lang="zh-CN" altLang="en-US" dirty="0"/>
              <a:t>的个数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6C3093-203D-4AD9-B5ED-EBF7D92F0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600" b="1" dirty="0"/>
              <a:t>CountBit.cpp</a:t>
            </a:r>
          </a:p>
          <a:p>
            <a:endParaRPr lang="en-US" altLang="zh-CN" sz="3600" b="1" dirty="0"/>
          </a:p>
          <a:p>
            <a:r>
              <a:rPr lang="en-US" altLang="zh-CN" sz="3600" b="1" dirty="0"/>
              <a:t>CountBitSample.cpp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235086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829979-EE72-436B-AD41-D17313C7C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顺序与分支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C972F2-3355-4DA9-8896-2E1426BF3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4000" dirty="0">
                <a:hlinkClick r:id="rId2"/>
              </a:rPr>
              <a:t>P1422</a:t>
            </a:r>
            <a:r>
              <a:rPr lang="zh-CN" altLang="en-US" sz="4000" dirty="0">
                <a:hlinkClick r:id="rId2"/>
              </a:rPr>
              <a:t> 小玉家的电费</a:t>
            </a:r>
            <a:endParaRPr lang="zh-CN" altLang="en-US" sz="4000" dirty="0"/>
          </a:p>
          <a:p>
            <a:r>
              <a:rPr lang="en-US" altLang="zh-CN" sz="4000" dirty="0">
                <a:hlinkClick r:id="rId3"/>
              </a:rPr>
              <a:t>P1085</a:t>
            </a:r>
            <a:r>
              <a:rPr lang="zh-CN" altLang="en-US" sz="4000" dirty="0">
                <a:hlinkClick r:id="rId3"/>
              </a:rPr>
              <a:t> 不高兴的津津</a:t>
            </a:r>
            <a:endParaRPr lang="en-US" altLang="zh-CN" sz="4000" dirty="0"/>
          </a:p>
          <a:p>
            <a:r>
              <a:rPr lang="en-US" altLang="zh-CN" sz="4000" b="1" dirty="0">
                <a:hlinkClick r:id="rId4"/>
              </a:rPr>
              <a:t>P1089</a:t>
            </a:r>
            <a:r>
              <a:rPr lang="zh-CN" altLang="en-US" sz="4000" dirty="0">
                <a:hlinkClick r:id="rId4"/>
              </a:rPr>
              <a:t> 津津的储蓄计划</a:t>
            </a:r>
            <a:endParaRPr lang="zh-CN" altLang="en-US" sz="4000" dirty="0"/>
          </a:p>
          <a:p>
            <a:r>
              <a:rPr lang="en-US" altLang="zh-CN" sz="4000" b="1" dirty="0">
                <a:hlinkClick r:id="rId5"/>
              </a:rPr>
              <a:t>P1909</a:t>
            </a:r>
            <a:r>
              <a:rPr lang="zh-CN" altLang="en-US" sz="4000" dirty="0">
                <a:hlinkClick r:id="rId5"/>
              </a:rPr>
              <a:t> 买铅笔</a:t>
            </a:r>
            <a:endParaRPr lang="zh-CN" altLang="en-US" sz="4000" dirty="0"/>
          </a:p>
          <a:p>
            <a:endParaRPr lang="zh-CN" altLang="en-US" sz="40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23259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562</TotalTime>
  <Words>43</Words>
  <Application>Microsoft Office PowerPoint</Application>
  <PresentationFormat>宽屏</PresentationFormat>
  <Paragraphs>11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DengXian</vt:lpstr>
      <vt:lpstr>Arial</vt:lpstr>
      <vt:lpstr>Century Gothic</vt:lpstr>
      <vt:lpstr>Wingdings 3</vt:lpstr>
      <vt:lpstr>离子会议室</vt:lpstr>
      <vt:lpstr>第十一课Switch语句</vt:lpstr>
      <vt:lpstr>P83页内容</vt:lpstr>
      <vt:lpstr>精讲NOIP2018年二进制中1的个数</vt:lpstr>
      <vt:lpstr>顺序与分支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250</cp:revision>
  <dcterms:created xsi:type="dcterms:W3CDTF">2018-03-06T01:08:38Z</dcterms:created>
  <dcterms:modified xsi:type="dcterms:W3CDTF">2019-05-26T01:43:59Z</dcterms:modified>
</cp:coreProperties>
</file>