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1" r:id="rId6"/>
    <p:sldId id="259" r:id="rId7"/>
    <p:sldId id="262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91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87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46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47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028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10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77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62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62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52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83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679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524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170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204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529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43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1C1759-8AF2-49DA-9911-F39924E0389F}" type="datetimeFigureOut">
              <a:rPr lang="zh-CN" altLang="en-US" smtClean="0"/>
              <a:t>2022/4/13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862D9-08CF-4CF7-9CCB-DA9C5854C4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8038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wing.com/problem/content/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wing.com/problem/content/description/8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wing.com/problem/content/3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wing.com/problem/content/4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56C231-32FD-4E9C-A772-CA04F1D107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背包四讲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9163D95-0E62-4A20-A358-8E229068E7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授课人：黄海</a:t>
            </a:r>
          </a:p>
        </p:txBody>
      </p:sp>
    </p:spTree>
    <p:extLst>
      <p:ext uri="{BB962C8B-B14F-4D97-AF65-F5344CB8AC3E}">
        <p14:creationId xmlns:p14="http://schemas.microsoft.com/office/powerpoint/2010/main" val="154758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B6D846-43BD-4CC3-9E47-4FF996BD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常见的四种背包问题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61E95D-BACB-49FF-A492-0023FE449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491657" cy="4195481"/>
          </a:xfrm>
        </p:spPr>
        <p:txBody>
          <a:bodyPr>
            <a:normAutofit/>
          </a:bodyPr>
          <a:lstStyle/>
          <a:p>
            <a:r>
              <a:rPr lang="en-US" altLang="zh-CN" sz="5400" b="1" dirty="0"/>
              <a:t>01</a:t>
            </a:r>
            <a:r>
              <a:rPr lang="zh-CN" altLang="en-US" sz="5400" b="1" dirty="0"/>
              <a:t>背包</a:t>
            </a:r>
            <a:endParaRPr lang="en-US" altLang="zh-CN" sz="5400" b="1" dirty="0"/>
          </a:p>
          <a:p>
            <a:r>
              <a:rPr lang="zh-CN" altLang="en-US" sz="5400" b="1" dirty="0"/>
              <a:t>二维费用</a:t>
            </a:r>
            <a:r>
              <a:rPr lang="en-US" altLang="zh-CN" sz="5400" b="1" dirty="0"/>
              <a:t>01</a:t>
            </a:r>
            <a:r>
              <a:rPr lang="zh-CN" altLang="en-US" sz="5400" b="1" dirty="0"/>
              <a:t>背包</a:t>
            </a:r>
            <a:endParaRPr lang="en-US" altLang="zh-CN" sz="5400" b="1" dirty="0"/>
          </a:p>
          <a:p>
            <a:r>
              <a:rPr lang="zh-CN" altLang="en-US" sz="5400" b="1" dirty="0"/>
              <a:t>完全背包</a:t>
            </a:r>
            <a:endParaRPr lang="en-US" altLang="zh-CN" sz="5400" b="1" dirty="0"/>
          </a:p>
          <a:p>
            <a:r>
              <a:rPr lang="zh-CN" altLang="en-US" sz="5400" b="1" dirty="0"/>
              <a:t>多重背包</a:t>
            </a:r>
          </a:p>
        </p:txBody>
      </p:sp>
    </p:spTree>
    <p:extLst>
      <p:ext uri="{BB962C8B-B14F-4D97-AF65-F5344CB8AC3E}">
        <p14:creationId xmlns:p14="http://schemas.microsoft.com/office/powerpoint/2010/main" val="381395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AF6F2B-3B6A-424B-A5B3-8A6E6A7B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r>
              <a:rPr lang="zh-CN" altLang="en-US" dirty="0"/>
              <a:t>背包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0CF720-D421-48FA-806A-3674A8FE6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17716"/>
            <a:ext cx="10887583" cy="4730684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hlinkClick r:id="rId2"/>
              </a:rPr>
              <a:t>https://www.acwing.com/problem/content/2/</a:t>
            </a:r>
            <a:endParaRPr lang="en-US" altLang="zh-CN" sz="3600" b="1" dirty="0"/>
          </a:p>
          <a:p>
            <a:r>
              <a:rPr lang="zh-CN" altLang="en-US" sz="3600" b="1" dirty="0"/>
              <a:t>物品只有</a:t>
            </a:r>
            <a:r>
              <a:rPr lang="en-US" altLang="zh-CN" sz="3600" b="1" dirty="0"/>
              <a:t>1</a:t>
            </a:r>
            <a:r>
              <a:rPr lang="zh-CN" altLang="en-US" sz="3600" b="1" dirty="0"/>
              <a:t>个，背包有容量上限，求最大价值</a:t>
            </a:r>
            <a:endParaRPr lang="en-US" altLang="zh-CN" sz="3600" b="1" dirty="0"/>
          </a:p>
          <a:p>
            <a:endParaRPr lang="en-US" altLang="zh-CN" sz="3600" b="1" dirty="0"/>
          </a:p>
          <a:p>
            <a:r>
              <a:rPr lang="zh-CN" altLang="en-US" sz="3600" b="1" dirty="0"/>
              <a:t>方法</a:t>
            </a:r>
            <a:r>
              <a:rPr lang="en-US" altLang="zh-CN" sz="3600" b="1" dirty="0"/>
              <a:t>1</a:t>
            </a:r>
            <a:r>
              <a:rPr lang="zh-CN" altLang="en-US" sz="3600" b="1" dirty="0"/>
              <a:t>：</a:t>
            </a:r>
            <a:r>
              <a:rPr lang="en-US" altLang="zh-CN" sz="3600" b="1" dirty="0" err="1"/>
              <a:t>dfs</a:t>
            </a:r>
            <a:r>
              <a:rPr lang="zh-CN" altLang="en-US" sz="3600" b="1" dirty="0"/>
              <a:t>深搜</a:t>
            </a:r>
            <a:endParaRPr lang="en-US" altLang="zh-CN" sz="3600" b="1" dirty="0"/>
          </a:p>
          <a:p>
            <a:r>
              <a:rPr lang="zh-CN" altLang="en-US" sz="3600" b="1" dirty="0"/>
              <a:t>方法</a:t>
            </a:r>
            <a:r>
              <a:rPr lang="en-US" altLang="zh-CN" sz="3600" b="1" dirty="0"/>
              <a:t>2</a:t>
            </a:r>
            <a:r>
              <a:rPr lang="zh-CN" altLang="en-US" sz="3600" b="1" dirty="0"/>
              <a:t>：二维数组</a:t>
            </a:r>
            <a:r>
              <a:rPr lang="en-US" altLang="zh-CN" sz="3600" b="1" dirty="0" err="1"/>
              <a:t>dp</a:t>
            </a:r>
            <a:endParaRPr lang="en-US" altLang="zh-CN" sz="3600" b="1" dirty="0"/>
          </a:p>
          <a:p>
            <a:r>
              <a:rPr lang="zh-CN" altLang="en-US" sz="3600" b="1" dirty="0"/>
              <a:t>方法</a:t>
            </a:r>
            <a:r>
              <a:rPr lang="en-US" altLang="zh-CN" sz="3600" b="1" dirty="0"/>
              <a:t>3</a:t>
            </a:r>
            <a:r>
              <a:rPr lang="zh-CN" altLang="en-US" sz="3600" b="1" dirty="0"/>
              <a:t>：一维数组</a:t>
            </a:r>
            <a:r>
              <a:rPr lang="en-US" altLang="zh-CN" sz="3600" b="1" dirty="0" err="1"/>
              <a:t>dp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2225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48BBD43-86DC-46A4-AF67-3CED1F1B8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140" y="0"/>
            <a:ext cx="7009660" cy="67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7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72531-50CD-40D1-BD62-58F42F6B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二维费用</a:t>
            </a:r>
            <a:r>
              <a:rPr lang="en-US" altLang="zh-CN" dirty="0"/>
              <a:t>01</a:t>
            </a:r>
            <a:r>
              <a:rPr lang="zh-CN" altLang="en-US" dirty="0"/>
              <a:t>背包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ACBFF7-9A81-48FD-8DF2-E25B26202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5988" y="2052918"/>
            <a:ext cx="12257988" cy="4195481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hlinkClick r:id="rId2"/>
              </a:rPr>
              <a:t>https://www.acwing.com/problem/content/description/8/</a:t>
            </a:r>
            <a:endParaRPr lang="en-US" altLang="zh-CN" sz="3600" b="1" dirty="0"/>
          </a:p>
          <a:p>
            <a:r>
              <a:rPr lang="zh-CN" altLang="en-US" sz="3600" b="1" dirty="0"/>
              <a:t>物品只有</a:t>
            </a:r>
            <a:r>
              <a:rPr lang="en-US" altLang="zh-CN" sz="3600" b="1" dirty="0"/>
              <a:t>1</a:t>
            </a:r>
            <a:r>
              <a:rPr lang="zh-CN" altLang="en-US" sz="3600" b="1" dirty="0"/>
              <a:t>个，背包有容量上限，有重量上限，求最大价值</a:t>
            </a:r>
            <a:endParaRPr lang="en-US" altLang="zh-CN" sz="3600" b="1" dirty="0"/>
          </a:p>
          <a:p>
            <a:endParaRPr lang="en-US" altLang="zh-CN" sz="3600" b="1" dirty="0"/>
          </a:p>
          <a:p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1774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CF7810-E5D6-429F-AC58-9104BCB5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完全背包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2FE175-F8D7-41B1-AAD3-21A5F133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8" y="2052918"/>
            <a:ext cx="11972041" cy="4195481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hlinkClick r:id="rId2"/>
              </a:rPr>
              <a:t>https://www.acwing.com/problem/content/3/</a:t>
            </a:r>
            <a:endParaRPr lang="en-US" altLang="zh-CN" sz="3600" b="1" dirty="0"/>
          </a:p>
          <a:p>
            <a:r>
              <a:rPr lang="zh-CN" altLang="en-US" sz="3600" b="1" dirty="0"/>
              <a:t>物品无数个，背包有容量上限，求最大价值</a:t>
            </a:r>
            <a:endParaRPr lang="en-US" altLang="zh-CN" sz="3600" b="1" dirty="0"/>
          </a:p>
          <a:p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6991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9B814D7-4AA0-494D-B2C4-95CBE8AB3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28" y="0"/>
            <a:ext cx="8024799" cy="680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0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2E5F53-2EA1-4241-BAC0-4B452E22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多重背包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08923E-A53E-4D9E-8CA5-9DA3538ED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" y="2052918"/>
            <a:ext cx="11528982" cy="4195481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hlinkClick r:id="rId2"/>
              </a:rPr>
              <a:t>https://www.acwing.com/problem/content/4/</a:t>
            </a:r>
            <a:endParaRPr lang="en-US" altLang="zh-CN" sz="3600" b="1" dirty="0"/>
          </a:p>
          <a:p>
            <a:r>
              <a:rPr lang="zh-CN" altLang="en-US" sz="3600" b="1" dirty="0"/>
              <a:t>物品既不是</a:t>
            </a:r>
            <a:r>
              <a:rPr lang="en-US" altLang="zh-CN" sz="3600" b="1" dirty="0"/>
              <a:t>1</a:t>
            </a:r>
            <a:r>
              <a:rPr lang="zh-CN" altLang="en-US" sz="3600" b="1" dirty="0"/>
              <a:t>个也不是无限个，背包有容量上限，求最大价值</a:t>
            </a:r>
            <a:endParaRPr lang="en-US" altLang="zh-CN" sz="3600" b="1" dirty="0"/>
          </a:p>
          <a:p>
            <a:endParaRPr lang="en-US" altLang="zh-CN" sz="3600" b="1" dirty="0"/>
          </a:p>
          <a:p>
            <a:r>
              <a:rPr lang="zh-CN" altLang="en-US" sz="3600" b="1" dirty="0"/>
              <a:t>朴素版</a:t>
            </a:r>
            <a:r>
              <a:rPr lang="en-US" altLang="zh-CN" sz="3600" b="1" dirty="0"/>
              <a:t>+</a:t>
            </a:r>
            <a:r>
              <a:rPr lang="zh-CN" altLang="en-US" sz="3600" b="1" dirty="0"/>
              <a:t>二进制优化版本（暂不学习）</a:t>
            </a:r>
            <a:r>
              <a:rPr lang="en-US" altLang="zh-CN" sz="3600" b="1" dirty="0"/>
              <a:t>+</a:t>
            </a:r>
            <a:r>
              <a:rPr lang="zh-CN" altLang="en-US" sz="3600" b="1" dirty="0"/>
              <a:t>单调队列优化（暂不学习）</a:t>
            </a:r>
          </a:p>
        </p:txBody>
      </p:sp>
    </p:spTree>
    <p:extLst>
      <p:ext uri="{BB962C8B-B14F-4D97-AF65-F5344CB8AC3E}">
        <p14:creationId xmlns:p14="http://schemas.microsoft.com/office/powerpoint/2010/main" val="37380664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离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离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72</TotalTime>
  <Words>193</Words>
  <Application>Microsoft Office PowerPoint</Application>
  <PresentationFormat>宽屏</PresentationFormat>
  <Paragraphs>25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离子</vt:lpstr>
      <vt:lpstr>背包四讲</vt:lpstr>
      <vt:lpstr>常见的四种背包问题</vt:lpstr>
      <vt:lpstr>01背包</vt:lpstr>
      <vt:lpstr>PowerPoint 演示文稿</vt:lpstr>
      <vt:lpstr>二维费用01背包</vt:lpstr>
      <vt:lpstr>完全背包</vt:lpstr>
      <vt:lpstr>PowerPoint 演示文稿</vt:lpstr>
      <vt:lpstr>多重背包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背包三讲</dc:title>
  <dc:creator>Administrator</dc:creator>
  <cp:lastModifiedBy>Administrator</cp:lastModifiedBy>
  <cp:revision>14</cp:revision>
  <dcterms:created xsi:type="dcterms:W3CDTF">2022-04-13T00:51:56Z</dcterms:created>
  <dcterms:modified xsi:type="dcterms:W3CDTF">2022-04-13T02:06:17Z</dcterms:modified>
</cp:coreProperties>
</file>