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数据类型转换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E579AA-7ACA-4CFC-8D8D-1464C896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神龙数码公司加密问题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888E34-F98F-4D75-A414-863F221A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553826" cy="3416300"/>
          </a:xfrm>
        </p:spPr>
        <p:txBody>
          <a:bodyPr>
            <a:normAutofit/>
          </a:bodyPr>
          <a:lstStyle/>
          <a:p>
            <a:r>
              <a:rPr lang="en-US" altLang="zh-CN" sz="4400" b="1" dirty="0" err="1"/>
              <a:t>cout</a:t>
            </a:r>
            <a:r>
              <a:rPr lang="en-US" altLang="zh-CN" sz="4400" b="1" dirty="0"/>
              <a:t>&lt;&lt;x+25-(x-'a')*2&lt;&lt;</a:t>
            </a:r>
            <a:r>
              <a:rPr lang="en-US" altLang="zh-CN" sz="4400" b="1" dirty="0" err="1"/>
              <a:t>endl</a:t>
            </a:r>
            <a:r>
              <a:rPr lang="en-US" altLang="zh-CN" sz="4400" b="1" dirty="0"/>
              <a:t>;	</a:t>
            </a:r>
          </a:p>
          <a:p>
            <a:endParaRPr lang="en-US" altLang="zh-CN" sz="4400" b="1" dirty="0"/>
          </a:p>
          <a:p>
            <a:r>
              <a:rPr lang="en-US" altLang="zh-CN" sz="4400" b="1" dirty="0" err="1"/>
              <a:t>cout</a:t>
            </a:r>
            <a:r>
              <a:rPr lang="en-US" altLang="zh-CN" sz="4400" b="1" dirty="0"/>
              <a:t>&lt;&lt;'</a:t>
            </a:r>
            <a:r>
              <a:rPr lang="en-US" altLang="zh-CN" sz="4400" b="1" dirty="0" err="1"/>
              <a:t>a'-x+'z</a:t>
            </a:r>
            <a:r>
              <a:rPr lang="en-US" altLang="zh-CN" sz="4400" b="1"/>
              <a:t>'&lt;&lt;</a:t>
            </a:r>
            <a:r>
              <a:rPr lang="en-US" altLang="zh-CN" sz="4400" b="1" dirty="0" err="1"/>
              <a:t>endl</a:t>
            </a:r>
            <a:r>
              <a:rPr lang="en-US" altLang="zh-CN" sz="4400" b="1" dirty="0"/>
              <a:t>;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5466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18A6-F012-43B7-B75B-2F4879B6F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553826" cy="706964"/>
          </a:xfrm>
        </p:spPr>
        <p:txBody>
          <a:bodyPr/>
          <a:lstStyle/>
          <a:p>
            <a:r>
              <a:rPr lang="zh-CN" altLang="en-US" dirty="0"/>
              <a:t>有下面</a:t>
            </a:r>
            <a:r>
              <a:rPr lang="en-US" altLang="zh-CN" dirty="0"/>
              <a:t>3</a:t>
            </a:r>
            <a:r>
              <a:rPr lang="zh-CN" altLang="en-US" dirty="0"/>
              <a:t>个宝箱，但只有一个箱子藏了宝藏，也只有一个箱子说了真话。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3FAFB4-44FF-4FA8-A56C-D09DC487A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31453"/>
            <a:ext cx="5887751" cy="306960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9974017-FCB6-41B9-BA68-A39830298AA3}"/>
              </a:ext>
            </a:extLst>
          </p:cNvPr>
          <p:cNvSpPr/>
          <p:nvPr/>
        </p:nvSpPr>
        <p:spPr>
          <a:xfrm>
            <a:off x="335867" y="3222963"/>
            <a:ext cx="57601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【</a:t>
            </a:r>
            <a:r>
              <a:rPr lang="zh-CN" altLang="en-US" dirty="0"/>
              <a:t>宝箱</a:t>
            </a:r>
            <a:r>
              <a:rPr lang="en-US" altLang="zh-CN" dirty="0"/>
              <a:t>1】</a:t>
            </a:r>
          </a:p>
          <a:p>
            <a:r>
              <a:rPr lang="en-US" altLang="zh-CN" dirty="0"/>
              <a:t>The prize is not here</a:t>
            </a:r>
            <a:r>
              <a:rPr lang="zh-CN" altLang="en-US" dirty="0"/>
              <a:t>（这里没有宝藏）</a:t>
            </a:r>
          </a:p>
          <a:p>
            <a:r>
              <a:rPr lang="zh-CN" altLang="en-US" dirty="0"/>
              <a:t> </a:t>
            </a:r>
          </a:p>
          <a:p>
            <a:r>
              <a:rPr lang="en-US" altLang="zh-CN" dirty="0"/>
              <a:t>【</a:t>
            </a:r>
            <a:r>
              <a:rPr lang="zh-CN" altLang="en-US" dirty="0"/>
              <a:t>宝箱</a:t>
            </a:r>
            <a:r>
              <a:rPr lang="en-US" altLang="zh-CN" dirty="0"/>
              <a:t>2】</a:t>
            </a:r>
          </a:p>
          <a:p>
            <a:r>
              <a:rPr lang="en-US" altLang="zh-CN" dirty="0"/>
              <a:t>The prize is not here</a:t>
            </a:r>
            <a:r>
              <a:rPr lang="zh-CN" altLang="en-US" dirty="0"/>
              <a:t>（这里没有宝藏）</a:t>
            </a:r>
          </a:p>
          <a:p>
            <a:r>
              <a:rPr lang="zh-CN" altLang="en-US" dirty="0"/>
              <a:t> </a:t>
            </a:r>
          </a:p>
          <a:p>
            <a:r>
              <a:rPr lang="en-US" altLang="zh-CN" dirty="0"/>
              <a:t>【</a:t>
            </a:r>
            <a:r>
              <a:rPr lang="zh-CN" altLang="en-US" dirty="0"/>
              <a:t>宝箱</a:t>
            </a:r>
            <a:r>
              <a:rPr lang="en-US" altLang="zh-CN" dirty="0"/>
              <a:t>3】</a:t>
            </a:r>
          </a:p>
          <a:p>
            <a:r>
              <a:rPr lang="en-US" altLang="zh-CN" dirty="0"/>
              <a:t>Chest 2 has the prize</a:t>
            </a:r>
            <a:r>
              <a:rPr lang="zh-CN" altLang="en-US" dirty="0"/>
              <a:t>（宝箱</a:t>
            </a:r>
            <a:r>
              <a:rPr lang="en-US" altLang="zh-CN" dirty="0"/>
              <a:t>2</a:t>
            </a:r>
            <a:r>
              <a:rPr lang="zh-CN" altLang="en-US" dirty="0"/>
              <a:t>里面有宝藏）</a:t>
            </a:r>
          </a:p>
          <a:p>
            <a:r>
              <a:rPr lang="zh-CN" altLang="en-US" b="1" dirty="0"/>
              <a:t>题目会问：到底哪个宝箱说了真话？而哪个宝箱里面藏了宝藏？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134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2DF0CD-24BB-4FBB-855B-FE7BEDD4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46" y="973668"/>
            <a:ext cx="8761413" cy="706964"/>
          </a:xfrm>
        </p:spPr>
        <p:txBody>
          <a:bodyPr/>
          <a:lstStyle/>
          <a:p>
            <a:r>
              <a:rPr lang="zh-CN" altLang="en-US" dirty="0"/>
              <a:t>解答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1E5BB70-F051-48E0-BB49-A95B45B92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584615"/>
              </p:ext>
            </p:extLst>
          </p:nvPr>
        </p:nvGraphicFramePr>
        <p:xfrm>
          <a:off x="504282" y="2609385"/>
          <a:ext cx="11248857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9982">
                  <a:extLst>
                    <a:ext uri="{9D8B030D-6E8A-4147-A177-3AD203B41FA5}">
                      <a16:colId xmlns:a16="http://schemas.microsoft.com/office/drawing/2014/main" val="2181459681"/>
                    </a:ext>
                  </a:extLst>
                </a:gridCol>
                <a:gridCol w="1859982">
                  <a:extLst>
                    <a:ext uri="{9D8B030D-6E8A-4147-A177-3AD203B41FA5}">
                      <a16:colId xmlns:a16="http://schemas.microsoft.com/office/drawing/2014/main" val="3232621869"/>
                    </a:ext>
                  </a:extLst>
                </a:gridCol>
                <a:gridCol w="2276915">
                  <a:extLst>
                    <a:ext uri="{9D8B030D-6E8A-4147-A177-3AD203B41FA5}">
                      <a16:colId xmlns:a16="http://schemas.microsoft.com/office/drawing/2014/main" val="1264397297"/>
                    </a:ext>
                  </a:extLst>
                </a:gridCol>
                <a:gridCol w="2698348">
                  <a:extLst>
                    <a:ext uri="{9D8B030D-6E8A-4147-A177-3AD203B41FA5}">
                      <a16:colId xmlns:a16="http://schemas.microsoft.com/office/drawing/2014/main" val="4164647716"/>
                    </a:ext>
                  </a:extLst>
                </a:gridCol>
                <a:gridCol w="2553630">
                  <a:extLst>
                    <a:ext uri="{9D8B030D-6E8A-4147-A177-3AD203B41FA5}">
                      <a16:colId xmlns:a16="http://schemas.microsoft.com/office/drawing/2014/main" val="65734944"/>
                    </a:ext>
                  </a:extLst>
                </a:gridCol>
              </a:tblGrid>
              <a:tr h="23186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假设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说的话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一号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二号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三号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19068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这里没有宝藏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这里没有宝藏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宝箱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里面有宝藏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33748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8985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highlight>
                            <a:srgbClr val="C0C0C0"/>
                          </a:highlight>
                        </a:rPr>
                        <a:t>一号宝箱有</a:t>
                      </a:r>
                      <a:r>
                        <a:rPr lang="zh-CN" altLang="en-US" dirty="0"/>
                        <a:t>宝藏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             </a:t>
                      </a:r>
                      <a:r>
                        <a:rPr lang="zh-CN" altLang="en-US" dirty="0"/>
                        <a:t>假话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真话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假话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13879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16069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二号宝箱有宝藏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真话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假话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真话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3507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74001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三号宝箱有宝藏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真话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真话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假话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86030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43876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4EB5CF35-CA88-43A3-872C-8E7C2A66E67C}"/>
              </a:ext>
            </a:extLst>
          </p:cNvPr>
          <p:cNvSpPr txBox="1"/>
          <p:nvPr/>
        </p:nvSpPr>
        <p:spPr>
          <a:xfrm>
            <a:off x="825190" y="6345044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引申：以哪个宝箱有宝藏为出发点是比较快捷的，也可以以真话假话为出发点，但要慢一些。</a:t>
            </a:r>
          </a:p>
        </p:txBody>
      </p:sp>
    </p:spTree>
    <p:extLst>
      <p:ext uri="{BB962C8B-B14F-4D97-AF65-F5344CB8AC3E}">
        <p14:creationId xmlns:p14="http://schemas.microsoft.com/office/powerpoint/2010/main" val="778150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616</TotalTime>
  <Words>137</Words>
  <Application>Microsoft Office PowerPoint</Application>
  <PresentationFormat>宽屏</PresentationFormat>
  <Paragraphs>36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DengXian</vt:lpstr>
      <vt:lpstr>Arial</vt:lpstr>
      <vt:lpstr>Century Gothic</vt:lpstr>
      <vt:lpstr>Wingdings 3</vt:lpstr>
      <vt:lpstr>离子会议室</vt:lpstr>
      <vt:lpstr>数据类型转换2</vt:lpstr>
      <vt:lpstr>神龙数码公司加密问题</vt:lpstr>
      <vt:lpstr>有下面3个宝箱，但只有一个箱子藏了宝藏，也只有一个箱子说了真话。</vt:lpstr>
      <vt:lpstr>解答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224</cp:revision>
  <dcterms:created xsi:type="dcterms:W3CDTF">2018-03-06T01:08:38Z</dcterms:created>
  <dcterms:modified xsi:type="dcterms:W3CDTF">2019-03-24T04:56:30Z</dcterms:modified>
</cp:coreProperties>
</file>