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2019/6/2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zhidao.baidu.com/question/48358147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二进制进阶与多重循环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3C937D-1BC2-4197-915D-78763245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十进制正数转化成二进制</a:t>
            </a:r>
            <a:endParaRPr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3D6A62-0A73-4C26-AE3E-DC4D66046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9317" y="273204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十进制转二进制的转换原理：除以2，反向取余数，直到商为0终止。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           9(十进制)→1001(二进制）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    </a:t>
            </a:r>
            <a:endParaRPr kumimoji="0" lang="zh-CN" altLang="zh-CN" sz="20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https://img-blog.csdn.net/2018081115212712?watermark/2/text/aHR0cHM6Ly9ibG9nLmNzZG4ubmV0L0RyYWdvbkdpckk=/font/5a6L5L2T/fontsize/400/fill/I0JBQkFCMA==/dissolve/70">
            <a:extLst>
              <a:ext uri="{FF2B5EF4-FFF2-40B4-BE49-F238E27FC236}">
                <a16:creationId xmlns:a16="http://schemas.microsoft.com/office/drawing/2014/main" id="{5C727922-8484-4291-819D-DF80112A1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317" y="3327362"/>
            <a:ext cx="443865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833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>
            <a:extLst>
              <a:ext uri="{FF2B5EF4-FFF2-40B4-BE49-F238E27FC236}">
                <a16:creationId xmlns:a16="http://schemas.microsoft.com/office/drawing/2014/main" id="{BE234B31-843B-4E9E-9C60-2CD613B41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344" y="1276505"/>
            <a:ext cx="8825659" cy="3416300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示例：见附件，用</a:t>
            </a:r>
            <a:r>
              <a:rPr lang="en-US" altLang="zh-CN" sz="4000" b="1" dirty="0" err="1"/>
              <a:t>DevC</a:t>
            </a:r>
            <a:r>
              <a:rPr lang="en-US" altLang="zh-CN" sz="4000" b="1" dirty="0"/>
              <a:t>++</a:t>
            </a:r>
            <a:r>
              <a:rPr lang="zh-CN" altLang="en-US" sz="4000" b="1" dirty="0"/>
              <a:t>打开。</a:t>
            </a:r>
            <a:endParaRPr lang="en-US" altLang="zh-CN" sz="4000" b="1" dirty="0"/>
          </a:p>
          <a:p>
            <a:endParaRPr lang="en-US" altLang="zh-CN" sz="4000" b="1" dirty="0"/>
          </a:p>
          <a:p>
            <a:r>
              <a:rPr lang="en-US" altLang="zh-CN" sz="4000" b="1" dirty="0"/>
              <a:t>shi_to_er.cpp</a:t>
            </a:r>
            <a:endParaRPr lang="zh-CN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14926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D49940-875A-4C34-8E6A-24DF0DA28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十进制负数转化成二进制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728EE7-BE03-4DFF-9E4E-3A740ED5A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22" y="2475570"/>
            <a:ext cx="11062010" cy="4125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dirty="0"/>
              <a:t>1.</a:t>
            </a:r>
            <a:r>
              <a:rPr lang="zh-CN" altLang="en-US" sz="4400" dirty="0"/>
              <a:t>将十进制输转化成二进制数，不管符号。</a:t>
            </a:r>
            <a:endParaRPr lang="en-US" altLang="zh-CN" sz="4400" dirty="0"/>
          </a:p>
          <a:p>
            <a:pPr marL="0" indent="0">
              <a:buNone/>
            </a:pPr>
            <a:r>
              <a:rPr lang="en-US" altLang="zh-CN" sz="4400" dirty="0"/>
              <a:t>2.</a:t>
            </a:r>
            <a:r>
              <a:rPr lang="zh-CN" altLang="en-US" sz="4400" dirty="0"/>
              <a:t>对转化的二进制数逐位取反</a:t>
            </a:r>
          </a:p>
          <a:p>
            <a:pPr marL="0" indent="0">
              <a:buNone/>
            </a:pPr>
            <a:r>
              <a:rPr lang="en-US" altLang="zh-CN" sz="4400" dirty="0"/>
              <a:t>3.</a:t>
            </a:r>
            <a:r>
              <a:rPr lang="zh-CN" altLang="en-US" sz="4400" dirty="0"/>
              <a:t>对取反后的二进制数加</a:t>
            </a:r>
            <a:r>
              <a:rPr lang="en-US" altLang="zh-CN" sz="4400" dirty="0"/>
              <a:t>1</a:t>
            </a:r>
            <a:r>
              <a:rPr lang="zh-CN" altLang="en-US" sz="4400" dirty="0"/>
              <a:t>，结果就是十进制负数转化成的二进制数。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307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9C5FEB-6B9E-43FE-A44C-AB20E29AF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示例一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8BB6A5-01E7-4245-8FD7-B0DD56160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863" y="2603499"/>
            <a:ext cx="11050859" cy="3808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400" dirty="0"/>
              <a:t>例：</a:t>
            </a:r>
            <a:r>
              <a:rPr lang="en-US" altLang="zh-CN" sz="4400" dirty="0"/>
              <a:t>-32</a:t>
            </a:r>
            <a:r>
              <a:rPr lang="zh-CN" altLang="en-US" sz="4400" dirty="0"/>
              <a:t>转化成二进制数</a:t>
            </a:r>
          </a:p>
          <a:p>
            <a:pPr marL="0" indent="0">
              <a:buNone/>
            </a:pPr>
            <a:r>
              <a:rPr lang="en-US" altLang="zh-CN" sz="4400" dirty="0"/>
              <a:t>1.</a:t>
            </a:r>
            <a:r>
              <a:rPr lang="zh-CN" altLang="en-US" sz="4400" dirty="0"/>
              <a:t>（十进制）</a:t>
            </a:r>
            <a:r>
              <a:rPr lang="en-US" altLang="zh-CN" sz="4400" dirty="0"/>
              <a:t>32=</a:t>
            </a:r>
            <a:r>
              <a:rPr lang="zh-CN" altLang="en-US" sz="4400" dirty="0"/>
              <a:t>（二进制）</a:t>
            </a:r>
            <a:r>
              <a:rPr lang="en-US" altLang="zh-CN" sz="4400" dirty="0"/>
              <a:t>00100000</a:t>
            </a:r>
          </a:p>
          <a:p>
            <a:pPr marL="0" indent="0">
              <a:buNone/>
            </a:pPr>
            <a:r>
              <a:rPr lang="en-US" altLang="zh-CN" sz="4400" dirty="0"/>
              <a:t>2.</a:t>
            </a:r>
            <a:r>
              <a:rPr lang="zh-CN" altLang="en-US" sz="4400" dirty="0"/>
              <a:t>（二进制）</a:t>
            </a:r>
            <a:r>
              <a:rPr lang="en-US" altLang="zh-CN" sz="4400" dirty="0"/>
              <a:t>00100000</a:t>
            </a:r>
            <a:r>
              <a:rPr lang="zh-CN" altLang="en-US" sz="4400" dirty="0"/>
              <a:t>逐位取反为：</a:t>
            </a:r>
            <a:r>
              <a:rPr lang="en-US" altLang="zh-CN" sz="4400" dirty="0"/>
              <a:t>11011111</a:t>
            </a:r>
          </a:p>
          <a:p>
            <a:pPr marL="0" indent="0">
              <a:buNone/>
            </a:pPr>
            <a:r>
              <a:rPr lang="en-US" altLang="zh-CN" sz="4400" dirty="0"/>
              <a:t>3.</a:t>
            </a:r>
            <a:r>
              <a:rPr lang="zh-CN" altLang="en-US" sz="4400" dirty="0"/>
              <a:t>二进制数</a:t>
            </a:r>
            <a:r>
              <a:rPr lang="en-US" altLang="zh-CN" sz="4400" dirty="0"/>
              <a:t>+1</a:t>
            </a:r>
            <a:r>
              <a:rPr lang="zh-CN" altLang="en-US" sz="4400" dirty="0"/>
              <a:t>得：</a:t>
            </a:r>
            <a:r>
              <a:rPr lang="en-US" altLang="zh-CN" sz="4400" dirty="0"/>
              <a:t>11100000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2936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70052E-3A15-4F22-A859-075E5F296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示例二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FE8989-F488-4746-AA05-6ED15292C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0" y="2603500"/>
            <a:ext cx="11173522" cy="3416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zh-CN" altLang="en-US" sz="4400" dirty="0"/>
              <a:t>例：</a:t>
            </a:r>
            <a:r>
              <a:rPr lang="en-US" altLang="zh-CN" sz="4400" dirty="0"/>
              <a:t>-5</a:t>
            </a:r>
            <a:r>
              <a:rPr lang="zh-CN" altLang="en-US" sz="4400" dirty="0"/>
              <a:t>转化成二进制数</a:t>
            </a:r>
          </a:p>
          <a:p>
            <a:pPr marL="0" indent="0">
              <a:buNone/>
            </a:pPr>
            <a:r>
              <a:rPr lang="en-US" altLang="zh-CN" sz="4400" dirty="0"/>
              <a:t>1.</a:t>
            </a:r>
            <a:r>
              <a:rPr lang="zh-CN" altLang="en-US" sz="4400" dirty="0"/>
              <a:t>（十进制）</a:t>
            </a:r>
            <a:r>
              <a:rPr lang="en-US" altLang="zh-CN" sz="4400" dirty="0"/>
              <a:t>5=</a:t>
            </a:r>
            <a:r>
              <a:rPr lang="zh-CN" altLang="en-US" sz="4400" dirty="0"/>
              <a:t>（二进制）</a:t>
            </a:r>
            <a:r>
              <a:rPr lang="en-US" altLang="zh-CN" sz="4400" dirty="0"/>
              <a:t>00000101</a:t>
            </a:r>
          </a:p>
          <a:p>
            <a:pPr marL="0" indent="0">
              <a:buNone/>
            </a:pPr>
            <a:r>
              <a:rPr lang="en-US" altLang="zh-CN" sz="4400" dirty="0"/>
              <a:t>2.</a:t>
            </a:r>
            <a:r>
              <a:rPr lang="zh-CN" altLang="en-US" sz="4400" dirty="0"/>
              <a:t>（二进制）</a:t>
            </a:r>
            <a:r>
              <a:rPr lang="en-US" altLang="zh-CN" sz="4400" dirty="0"/>
              <a:t> 00000101</a:t>
            </a:r>
            <a:r>
              <a:rPr lang="zh-CN" altLang="en-US" sz="4400" dirty="0"/>
              <a:t>逐位取反为：</a:t>
            </a:r>
            <a:r>
              <a:rPr lang="en-US" altLang="zh-CN" sz="4400" dirty="0"/>
              <a:t>11111010</a:t>
            </a:r>
          </a:p>
          <a:p>
            <a:pPr marL="0" indent="0">
              <a:buNone/>
            </a:pPr>
            <a:r>
              <a:rPr lang="en-US" altLang="zh-CN" sz="4400" dirty="0"/>
              <a:t>3.</a:t>
            </a:r>
            <a:r>
              <a:rPr lang="zh-CN" altLang="en-US" sz="4400" dirty="0"/>
              <a:t>二进制数</a:t>
            </a:r>
            <a:r>
              <a:rPr lang="en-US" altLang="zh-CN" sz="4400" dirty="0"/>
              <a:t>+1</a:t>
            </a:r>
            <a:r>
              <a:rPr lang="zh-CN" altLang="en-US" sz="4400" dirty="0"/>
              <a:t>得：</a:t>
            </a:r>
            <a:r>
              <a:rPr lang="en-US" altLang="zh-CN" sz="4400" dirty="0"/>
              <a:t>11111011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1404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1C320-39BE-454F-80E7-B6AD272F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098" y="973668"/>
            <a:ext cx="9024269" cy="706964"/>
          </a:xfrm>
        </p:spPr>
        <p:txBody>
          <a:bodyPr/>
          <a:lstStyle/>
          <a:p>
            <a:r>
              <a:rPr lang="zh-CN" altLang="en-US" dirty="0"/>
              <a:t>思考：反过来想一想？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6A3D44-CB8E-4EC3-8E6D-1C0A33B1E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098" y="2297151"/>
            <a:ext cx="10783229" cy="4393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3200" dirty="0"/>
              <a:t>问题： </a:t>
            </a:r>
            <a:r>
              <a:rPr lang="en-US" altLang="zh-CN" sz="3200" dirty="0"/>
              <a:t>1111 1000  </a:t>
            </a:r>
            <a:r>
              <a:rPr lang="zh-CN" altLang="en-US" sz="3200" dirty="0"/>
              <a:t>这个数该读多少？（二进制转十进制）</a:t>
            </a:r>
            <a:endParaRPr lang="en-US" altLang="zh-CN" sz="3200" dirty="0"/>
          </a:p>
          <a:p>
            <a:endParaRPr lang="en-US" altLang="zh-CN" sz="3200" dirty="0"/>
          </a:p>
          <a:p>
            <a:pPr marL="0" indent="0">
              <a:buNone/>
            </a:pPr>
            <a:r>
              <a:rPr lang="zh-CN" altLang="en-US" sz="3200" dirty="0"/>
              <a:t>答：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/>
              <a:t>1111 1000</a:t>
            </a:r>
            <a:r>
              <a:rPr lang="zh-CN" altLang="en-US" sz="3200" dirty="0"/>
              <a:t>取反，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/>
              <a:t>0000 0111 </a:t>
            </a:r>
            <a:r>
              <a:rPr lang="zh-CN" altLang="en-US" sz="3200" dirty="0"/>
              <a:t>，加一，</a:t>
            </a:r>
            <a:endParaRPr lang="en-US" altLang="zh-CN" sz="3200" dirty="0"/>
          </a:p>
          <a:p>
            <a:pPr marL="0" indent="0">
              <a:buNone/>
            </a:pPr>
            <a:r>
              <a:rPr lang="en-US" altLang="zh-CN" sz="3200" dirty="0"/>
              <a:t>0000 1000</a:t>
            </a:r>
            <a:r>
              <a:rPr lang="zh-CN" altLang="en-US" sz="3200" dirty="0"/>
              <a:t>，</a:t>
            </a:r>
            <a:r>
              <a:rPr lang="en-US" altLang="zh-CN" sz="3200" dirty="0"/>
              <a:t>,</a:t>
            </a:r>
            <a:r>
              <a:rPr lang="zh-CN" altLang="en-US" sz="3200" dirty="0"/>
              <a:t>是</a:t>
            </a:r>
            <a:r>
              <a:rPr lang="en-US" altLang="zh-CN" sz="3200" dirty="0"/>
              <a:t>8</a:t>
            </a:r>
            <a:r>
              <a:rPr lang="zh-CN" altLang="en-US" sz="3200" dirty="0"/>
              <a:t>，所以原来是</a:t>
            </a:r>
            <a:r>
              <a:rPr lang="en-US" altLang="zh-CN" sz="3200" dirty="0"/>
              <a:t>-8</a:t>
            </a:r>
          </a:p>
          <a:p>
            <a:pPr marL="0" indent="0">
              <a:buNone/>
            </a:pPr>
            <a:r>
              <a:rPr lang="en-US" altLang="zh-CN" sz="3200" dirty="0">
                <a:hlinkClick r:id="rId2"/>
              </a:rPr>
              <a:t>https://zhidao.baidu.com/question/48358147.html</a:t>
            </a:r>
            <a:endParaRPr lang="en-US" altLang="zh-CN" sz="3200" dirty="0"/>
          </a:p>
          <a:p>
            <a:pPr marL="0" indent="0">
              <a:buNone/>
            </a:pP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3673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519A9B-22E4-4440-8794-65567F73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求两个自然数的最大公约数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64E4D7-DA1F-4D17-949C-02505081F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、暴力尝试法</a:t>
            </a:r>
            <a:endParaRPr lang="en-US" altLang="zh-CN" dirty="0"/>
          </a:p>
          <a:p>
            <a:r>
              <a:rPr lang="en-US" altLang="zh-CN" dirty="0"/>
              <a:t>P127</a:t>
            </a:r>
          </a:p>
          <a:p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、辗转相除法</a:t>
            </a:r>
            <a:endParaRPr lang="en-US" altLang="zh-CN" dirty="0"/>
          </a:p>
          <a:p>
            <a:r>
              <a:rPr lang="en-US" altLang="zh-CN" dirty="0"/>
              <a:t>P127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16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89D55A-9BC2-4BEB-AA72-C1796CA3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多重循环打印直角三角形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DC0521-3C97-43C7-8D8B-565287FDA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P147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797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F2A74B-7E99-4053-B579-26B1A728B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多重循环打印正三角形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0F3C73-B3A4-4055-9E49-7E13EEAC0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101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585</TotalTime>
  <Words>211</Words>
  <Application>Microsoft Office PowerPoint</Application>
  <PresentationFormat>宽屏</PresentationFormat>
  <Paragraphs>39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DengXian</vt:lpstr>
      <vt:lpstr>Arial</vt:lpstr>
      <vt:lpstr>Century Gothic</vt:lpstr>
      <vt:lpstr>Wingdings 3</vt:lpstr>
      <vt:lpstr>离子会议室</vt:lpstr>
      <vt:lpstr>二进制进阶与多重循环</vt:lpstr>
      <vt:lpstr>十进制正数转化成二进制</vt:lpstr>
      <vt:lpstr>PowerPoint 演示文稿</vt:lpstr>
      <vt:lpstr>十进制负数转化成二进制</vt:lpstr>
      <vt:lpstr>示例一</vt:lpstr>
      <vt:lpstr>示例二</vt:lpstr>
      <vt:lpstr>思考：反过来想一想？</vt:lpstr>
      <vt:lpstr>求两个自然数的最大公约数</vt:lpstr>
      <vt:lpstr>多重循环打印直角三角形</vt:lpstr>
      <vt:lpstr>多重循环打印正三角形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265</cp:revision>
  <dcterms:created xsi:type="dcterms:W3CDTF">2018-03-06T01:08:38Z</dcterms:created>
  <dcterms:modified xsi:type="dcterms:W3CDTF">2019-06-02T02:09:10Z</dcterms:modified>
</cp:coreProperties>
</file>