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61" r:id="rId3"/>
    <p:sldId id="262" r:id="rId4"/>
    <p:sldId id="259" r:id="rId5"/>
    <p:sldId id="260" r:id="rId6"/>
    <p:sldId id="258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65" d="100"/>
          <a:sy n="65" d="100"/>
        </p:scale>
        <p:origin x="1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blog.csdn.net/u013309870/article/details/6894128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/>
              <a:t>全排列算法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A43ECDA-A3EB-4C70-A9C9-96B7AB1F5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129" y="163521"/>
            <a:ext cx="9510834" cy="653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69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8007497-A259-4DAE-B15B-FB3EFBA58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416" y="0"/>
            <a:ext cx="100911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834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14E98D-7B6E-4DE9-B1F8-5213A48D2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递归法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E1CD6165-5AB7-4280-BF3B-5D3E170B70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8336" y="1562645"/>
            <a:ext cx="9107484" cy="542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12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B40C43-D6BD-4454-9B05-2D02D69E4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字典序法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5178641-DB94-4BCD-AC07-630A04D5B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33" y="2319548"/>
            <a:ext cx="11455052" cy="23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32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B38AB6-AAC5-43C7-81DB-E26170CD7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文章说明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3E8AE4-CA53-41D0-B33C-B3DB079CE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hlinkClick r:id="rId2"/>
              </a:rPr>
              <a:t>https://blog.csdn.net/u013309870/article/details/68941284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35211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800</TotalTime>
  <Words>24</Words>
  <Application>Microsoft Office PowerPoint</Application>
  <PresentationFormat>宽屏</PresentationFormat>
  <Paragraphs>5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2" baseType="lpstr">
      <vt:lpstr>DengXian</vt:lpstr>
      <vt:lpstr>宋体</vt:lpstr>
      <vt:lpstr>Arial</vt:lpstr>
      <vt:lpstr>Century Gothic</vt:lpstr>
      <vt:lpstr>Wingdings 3</vt:lpstr>
      <vt:lpstr>离子会议室</vt:lpstr>
      <vt:lpstr>全排列算法</vt:lpstr>
      <vt:lpstr>PowerPoint 演示文稿</vt:lpstr>
      <vt:lpstr>PowerPoint 演示文稿</vt:lpstr>
      <vt:lpstr>递归法</vt:lpstr>
      <vt:lpstr>字典序法</vt:lpstr>
      <vt:lpstr>文章说明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335</cp:revision>
  <dcterms:created xsi:type="dcterms:W3CDTF">2018-03-06T01:08:38Z</dcterms:created>
  <dcterms:modified xsi:type="dcterms:W3CDTF">2019-10-17T07:59:03Z</dcterms:modified>
</cp:coreProperties>
</file>