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65" d="100"/>
          <a:sy n="65" d="100"/>
        </p:scale>
        <p:origin x="8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/>
              <a:t>C++</a:t>
            </a:r>
            <a:r>
              <a:rPr lang="zh-CN" altLang="en-US" b="1" dirty="0"/>
              <a:t>语言每日小练一</a:t>
            </a:r>
            <a:br>
              <a:rPr lang="en-US" altLang="zh-CN" b="1" dirty="0"/>
            </a:br>
            <a:r>
              <a:rPr lang="en-US" altLang="zh-CN" b="1" dirty="0"/>
              <a:t>7744</a:t>
            </a:r>
            <a:r>
              <a:rPr lang="zh-CN" altLang="en-US" b="1"/>
              <a:t>问题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ADAA77-02FC-4266-90C2-9F0FADDA4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26" y="2251587"/>
            <a:ext cx="11061290" cy="3768213"/>
          </a:xfrm>
        </p:spPr>
        <p:txBody>
          <a:bodyPr>
            <a:normAutofit/>
          </a:bodyPr>
          <a:lstStyle/>
          <a:p>
            <a:r>
              <a:rPr lang="zh-CN" altLang="en-US" sz="4800" dirty="0"/>
              <a:t>例：</a:t>
            </a:r>
            <a:r>
              <a:rPr lang="en-US" altLang="zh-CN" sz="4800" dirty="0" err="1"/>
              <a:t>aabb</a:t>
            </a:r>
            <a:endParaRPr lang="en-US" altLang="zh-CN" sz="4800" dirty="0"/>
          </a:p>
          <a:p>
            <a:r>
              <a:rPr lang="zh-CN" altLang="en-US" sz="4800" dirty="0"/>
              <a:t>输出所有形如</a:t>
            </a:r>
            <a:r>
              <a:rPr lang="en-US" altLang="zh-CN" sz="4800" dirty="0" err="1"/>
              <a:t>aabb</a:t>
            </a:r>
            <a:r>
              <a:rPr lang="zh-CN" altLang="en-US" sz="4800" dirty="0"/>
              <a:t>的四位完全平方数（前两位数字相等、后两位数字相等）。</a:t>
            </a:r>
          </a:p>
        </p:txBody>
      </p:sp>
    </p:spTree>
    <p:extLst>
      <p:ext uri="{BB962C8B-B14F-4D97-AF65-F5344CB8AC3E}">
        <p14:creationId xmlns:p14="http://schemas.microsoft.com/office/powerpoint/2010/main" val="1879140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CF47D4-08FA-4F44-8B61-DAB947F43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633923" cy="3416300"/>
          </a:xfrm>
        </p:spPr>
        <p:txBody>
          <a:bodyPr>
            <a:normAutofit/>
          </a:bodyPr>
          <a:lstStyle/>
          <a:p>
            <a:r>
              <a:rPr lang="zh-CN" altLang="en-US" sz="4000" dirty="0"/>
              <a:t>解法（</a:t>
            </a:r>
            <a:r>
              <a:rPr lang="en-US" altLang="zh-CN" sz="4000" dirty="0"/>
              <a:t>1</a:t>
            </a:r>
            <a:r>
              <a:rPr lang="zh-CN" altLang="en-US" sz="4000" dirty="0"/>
              <a:t>）：</a:t>
            </a:r>
            <a:endParaRPr lang="en-US" altLang="zh-CN" sz="4000"/>
          </a:p>
          <a:p>
            <a:r>
              <a:rPr lang="zh-CN" altLang="en-US" sz="4000"/>
              <a:t>（</a:t>
            </a:r>
            <a:r>
              <a:rPr lang="en-US" altLang="zh-CN" sz="4000" dirty="0"/>
              <a:t>a</a:t>
            </a:r>
            <a:r>
              <a:rPr lang="zh-CN" altLang="en-US" sz="4000" dirty="0"/>
              <a:t>）构造</a:t>
            </a:r>
            <a:r>
              <a:rPr lang="en-US" altLang="zh-CN" sz="4000" dirty="0" err="1"/>
              <a:t>aabb</a:t>
            </a:r>
            <a:r>
              <a:rPr lang="zh-CN" altLang="en-US" sz="4000" dirty="0"/>
              <a:t>形式的数；</a:t>
            </a:r>
            <a:endParaRPr lang="en-US" altLang="zh-CN" sz="4000" dirty="0"/>
          </a:p>
          <a:p>
            <a:r>
              <a:rPr lang="zh-CN" altLang="en-US" sz="4000" dirty="0"/>
              <a:t>（</a:t>
            </a:r>
            <a:r>
              <a:rPr lang="en-US" altLang="zh-CN" sz="4000" dirty="0"/>
              <a:t>b</a:t>
            </a:r>
            <a:r>
              <a:rPr lang="zh-CN" altLang="en-US" sz="4000" dirty="0"/>
              <a:t>）判断是否为完全平方数。</a:t>
            </a:r>
          </a:p>
          <a:p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236472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B7987CC-5902-4401-9CEC-8964BCDD4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701" y="2747430"/>
            <a:ext cx="10208820" cy="156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001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A406B2-B72A-4711-99C3-EA3163004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604427" cy="3416300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方法（</a:t>
            </a:r>
            <a:r>
              <a:rPr lang="en-US" altLang="zh-CN" sz="3200" dirty="0"/>
              <a:t>2</a:t>
            </a:r>
            <a:r>
              <a:rPr lang="zh-CN" altLang="en-US" sz="3200" dirty="0"/>
              <a:t>）：（</a:t>
            </a:r>
            <a:r>
              <a:rPr lang="en-US" altLang="zh-CN" sz="3200" dirty="0"/>
              <a:t>a</a:t>
            </a:r>
            <a:r>
              <a:rPr lang="zh-CN" altLang="en-US" sz="3200" dirty="0"/>
              <a:t>）以平方根</a:t>
            </a:r>
            <a:r>
              <a:rPr lang="en-US" altLang="zh-CN" sz="3200" dirty="0"/>
              <a:t>x</a:t>
            </a:r>
            <a:r>
              <a:rPr lang="zh-CN" altLang="en-US" sz="3200" dirty="0"/>
              <a:t>作为循环变量，构造完全平方数</a:t>
            </a:r>
            <a:r>
              <a:rPr lang="en-US" altLang="zh-CN" sz="3200" dirty="0"/>
              <a:t>n</a:t>
            </a:r>
            <a:r>
              <a:rPr lang="zh-CN" altLang="en-US" sz="3200" dirty="0"/>
              <a:t>；（</a:t>
            </a:r>
            <a:r>
              <a:rPr lang="en-US" altLang="zh-CN" sz="3200" dirty="0"/>
              <a:t>b</a:t>
            </a:r>
            <a:r>
              <a:rPr lang="zh-CN" altLang="en-US" sz="3200" dirty="0"/>
              <a:t>）判断是否为</a:t>
            </a:r>
            <a:r>
              <a:rPr lang="en-US" altLang="zh-CN" sz="3200" dirty="0" err="1"/>
              <a:t>aabb</a:t>
            </a:r>
            <a:r>
              <a:rPr lang="zh-CN" altLang="en-US" sz="3200" dirty="0"/>
              <a:t>形式的数。 </a:t>
            </a:r>
          </a:p>
        </p:txBody>
      </p:sp>
    </p:spTree>
    <p:extLst>
      <p:ext uri="{BB962C8B-B14F-4D97-AF65-F5344CB8AC3E}">
        <p14:creationId xmlns:p14="http://schemas.microsoft.com/office/powerpoint/2010/main" val="3602714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BE2B5DC-5BC9-443D-BB81-1A988EDBB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12" y="2390103"/>
            <a:ext cx="11519512" cy="167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781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790</TotalTime>
  <Words>91</Words>
  <Application>Microsoft Office PowerPoint</Application>
  <PresentationFormat>宽屏</PresentationFormat>
  <Paragraphs>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DengXian</vt:lpstr>
      <vt:lpstr>宋体</vt:lpstr>
      <vt:lpstr>Arial</vt:lpstr>
      <vt:lpstr>Century Gothic</vt:lpstr>
      <vt:lpstr>Wingdings 3</vt:lpstr>
      <vt:lpstr>离子会议室</vt:lpstr>
      <vt:lpstr>C++语言每日小练一 7744问题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332</cp:revision>
  <dcterms:created xsi:type="dcterms:W3CDTF">2018-03-06T01:08:38Z</dcterms:created>
  <dcterms:modified xsi:type="dcterms:W3CDTF">2019-09-01T02:05:40Z</dcterms:modified>
</cp:coreProperties>
</file>