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en-US" altLang="zh-CN" b="1" dirty="0"/>
              <a:t>n!</a:t>
            </a:r>
            <a:r>
              <a:rPr lang="zh-CN" altLang="en-US" b="1" dirty="0"/>
              <a:t>问题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59525A-29B8-425E-A8E3-5685FF549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486440" cy="3416300"/>
          </a:xfrm>
        </p:spPr>
        <p:txBody>
          <a:bodyPr/>
          <a:lstStyle/>
          <a:p>
            <a:r>
              <a:rPr lang="zh-CN" altLang="en-US" sz="4000" dirty="0"/>
              <a:t>例：输入</a:t>
            </a:r>
            <a:r>
              <a:rPr lang="en-US" altLang="zh-CN" sz="4000" dirty="0"/>
              <a:t>n</a:t>
            </a:r>
            <a:r>
              <a:rPr lang="zh-CN" altLang="en-US" sz="4000" dirty="0"/>
              <a:t>，计算</a:t>
            </a:r>
            <a:r>
              <a:rPr lang="en-US" altLang="zh-CN" sz="4000" dirty="0"/>
              <a:t>S = 1!+2!+3!+...+n!</a:t>
            </a:r>
            <a:r>
              <a:rPr lang="zh-CN" altLang="en-US" sz="4000" dirty="0"/>
              <a:t>的末</a:t>
            </a:r>
            <a:r>
              <a:rPr lang="en-US" altLang="zh-CN" sz="4000" dirty="0"/>
              <a:t>6</a:t>
            </a:r>
            <a:r>
              <a:rPr lang="zh-CN" altLang="en-US" sz="4000" dirty="0"/>
              <a:t>位。</a:t>
            </a:r>
            <a:r>
              <a:rPr lang="en-US" altLang="zh-CN" sz="4000" dirty="0"/>
              <a:t>n&lt;=10</a:t>
            </a:r>
            <a:r>
              <a:rPr lang="zh-CN" altLang="en-US" sz="4000" dirty="0"/>
              <a:t>的</a:t>
            </a:r>
            <a:r>
              <a:rPr lang="en-US" altLang="zh-CN" sz="4000" dirty="0"/>
              <a:t>6</a:t>
            </a:r>
            <a:r>
              <a:rPr lang="zh-CN" altLang="en-US" sz="4000" dirty="0"/>
              <a:t>次幂。</a:t>
            </a:r>
            <a:r>
              <a:rPr lang="en-US" altLang="zh-CN" sz="4000" dirty="0"/>
              <a:t>n!</a:t>
            </a:r>
            <a:r>
              <a:rPr lang="zh-CN" altLang="en-US" sz="4000" dirty="0"/>
              <a:t>表示前</a:t>
            </a:r>
            <a:r>
              <a:rPr lang="en-US" altLang="zh-CN" sz="4000" dirty="0"/>
              <a:t>n</a:t>
            </a:r>
            <a:r>
              <a:rPr lang="zh-CN" altLang="en-US" sz="4000" dirty="0"/>
              <a:t>各正整数之积。</a:t>
            </a:r>
          </a:p>
          <a:p>
            <a:r>
              <a:rPr lang="zh-CN" altLang="en-US" sz="4000" dirty="0"/>
              <a:t>样例输入：</a:t>
            </a:r>
            <a:r>
              <a:rPr lang="en-US" altLang="zh-CN" sz="4000" dirty="0"/>
              <a:t>10</a:t>
            </a:r>
          </a:p>
          <a:p>
            <a:r>
              <a:rPr lang="zh-CN" altLang="en-US" sz="4000" dirty="0"/>
              <a:t>样例输出：</a:t>
            </a:r>
            <a:r>
              <a:rPr lang="en-US" altLang="zh-CN" sz="4000" dirty="0"/>
              <a:t>37913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6608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3B1419-A4C5-438D-82C1-C46A55D8F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13" y="2268270"/>
            <a:ext cx="11469675" cy="170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91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F04A42-7760-4F69-9307-6D0754CF1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466775" cy="3416300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方法（</a:t>
            </a:r>
            <a:r>
              <a:rPr lang="en-US" altLang="zh-CN" sz="2800" dirty="0"/>
              <a:t>2</a:t>
            </a:r>
            <a:r>
              <a:rPr lang="zh-CN" altLang="en-US" sz="2800" dirty="0"/>
              <a:t>）依次合并公约数，逆序相乘。如：</a:t>
            </a:r>
            <a:r>
              <a:rPr lang="en-US" altLang="zh-CN" sz="2800" dirty="0"/>
              <a:t>1+1*2+1*2*3+1*2*3*4=1*(1+2+2*3+2*3*4)=1*(1+2*(1+3+3*4))=1*(1+2*(1+3*(1+4)))</a:t>
            </a:r>
            <a:r>
              <a:rPr lang="zh-CN" altLang="en-US" sz="28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7366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5C8F5AC-AE9C-49D9-B002-7ECC6CC75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67" y="2533524"/>
            <a:ext cx="11164391" cy="168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06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B71EF1-C365-4D93-94A5-61719E4F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5103-F65F-48AF-95C0-8DB7248FC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338956" cy="3416300"/>
          </a:xfrm>
        </p:spPr>
        <p:txBody>
          <a:bodyPr/>
          <a:lstStyle/>
          <a:p>
            <a:r>
              <a:rPr lang="zh-CN" altLang="en-US" sz="3200" dirty="0"/>
              <a:t>（</a:t>
            </a:r>
            <a:r>
              <a:rPr lang="en-US" altLang="zh-CN" sz="3200" dirty="0"/>
              <a:t>3</a:t>
            </a:r>
            <a:r>
              <a:rPr lang="zh-CN" altLang="en-US" sz="3200" dirty="0"/>
              <a:t>）再优化：</a:t>
            </a:r>
          </a:p>
          <a:p>
            <a:r>
              <a:rPr lang="zh-CN" altLang="en-US" sz="3200" dirty="0"/>
              <a:t>很明显，程序（</a:t>
            </a:r>
            <a:r>
              <a:rPr lang="en-US" altLang="zh-CN" sz="3200" dirty="0"/>
              <a:t>2</a:t>
            </a:r>
            <a:r>
              <a:rPr lang="zh-CN" altLang="en-US" sz="3200" dirty="0"/>
              <a:t>）比程序（</a:t>
            </a:r>
            <a:r>
              <a:rPr lang="en-US" altLang="zh-CN" sz="3200" dirty="0"/>
              <a:t>1</a:t>
            </a:r>
            <a:r>
              <a:rPr lang="zh-CN" altLang="en-US" sz="3200" dirty="0"/>
              <a:t>）运行用更少的时间，因为程序（</a:t>
            </a:r>
            <a:r>
              <a:rPr lang="en-US" altLang="zh-CN" sz="3200" dirty="0"/>
              <a:t>1</a:t>
            </a:r>
            <a:r>
              <a:rPr lang="zh-CN" altLang="en-US" sz="3200" dirty="0"/>
              <a:t>）重复了很多次阶乘运算，而程序（</a:t>
            </a:r>
            <a:r>
              <a:rPr lang="en-US" altLang="zh-CN" sz="3200" dirty="0"/>
              <a:t>2</a:t>
            </a:r>
            <a:r>
              <a:rPr lang="zh-CN" altLang="en-US" sz="3200" dirty="0"/>
              <a:t>）是嵌套相乘，所以效率更高得多得多</a:t>
            </a:r>
            <a:r>
              <a:rPr lang="en-US" altLang="zh-CN" sz="3200" dirty="0"/>
              <a:t>~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9709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011220B-A6B0-41A9-8F17-61315CF04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673" y="840807"/>
            <a:ext cx="8121566" cy="59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619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796</TotalTime>
  <Words>139</Words>
  <Application>Microsoft Office PowerPoint</Application>
  <PresentationFormat>宽屏</PresentationFormat>
  <Paragraphs>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n!问题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341</cp:revision>
  <dcterms:created xsi:type="dcterms:W3CDTF">2018-03-06T01:08:38Z</dcterms:created>
  <dcterms:modified xsi:type="dcterms:W3CDTF">2019-09-01T02:22:53Z</dcterms:modified>
</cp:coreProperties>
</file>