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109" d="100"/>
          <a:sy n="109" d="100"/>
        </p:scale>
        <p:origin x="9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数字表达式与数据类型转换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214" y="1572683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5FD318-C570-47A3-BC6D-1F9196B2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不同数量级间国际单位制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C7ECD0-847D-4274-80E0-6E0036FAF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38" y="2603499"/>
            <a:ext cx="10498016" cy="3929185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1B</a:t>
            </a:r>
            <a:r>
              <a:rPr lang="zh-CN" altLang="en-US" sz="2800" dirty="0"/>
              <a:t>（</a:t>
            </a:r>
            <a:r>
              <a:rPr lang="en-US" altLang="zh-CN" sz="2800" dirty="0"/>
              <a:t>byte</a:t>
            </a:r>
            <a:r>
              <a:rPr lang="zh-CN" altLang="en-US" sz="2800" dirty="0"/>
              <a:t>，字节）</a:t>
            </a:r>
            <a:r>
              <a:rPr lang="en-US" altLang="zh-CN" sz="2800" dirty="0"/>
              <a:t>= 8 bit</a:t>
            </a:r>
            <a:r>
              <a:rPr lang="zh-CN" altLang="en-US" sz="2800" dirty="0"/>
              <a:t>；</a:t>
            </a:r>
          </a:p>
          <a:p>
            <a:r>
              <a:rPr lang="en-US" altLang="zh-CN" sz="2800" dirty="0"/>
              <a:t>1KB=1024B</a:t>
            </a:r>
          </a:p>
          <a:p>
            <a:r>
              <a:rPr lang="en-US" altLang="zh-CN" sz="2800" dirty="0"/>
              <a:t>1MB=1024KB</a:t>
            </a:r>
          </a:p>
          <a:p>
            <a:r>
              <a:rPr lang="en-US" altLang="zh-CN" sz="2800" dirty="0"/>
              <a:t>1GB=1024MB</a:t>
            </a:r>
          </a:p>
          <a:p>
            <a:r>
              <a:rPr lang="en-US" altLang="zh-CN" sz="2800" dirty="0"/>
              <a:t>1TB=1024GB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8489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D3DFAB-34DE-4B10-98F7-AD25A3115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</a:t>
            </a:r>
            <a:r>
              <a:rPr lang="zh-CN" altLang="en-US" dirty="0"/>
              <a:t>的保留字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EE8D9D-1FCC-456A-BED2-DBAADB89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199" y="2022310"/>
            <a:ext cx="9011602" cy="47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5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871A3F-2E0D-4D04-8A77-C790DE29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练习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951CF-B427-436C-87D9-6A0D721C1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下面哪些（如果有）名字是非法的？更正每个非法的标识符名字。 </a:t>
            </a:r>
          </a:p>
          <a:p>
            <a:r>
              <a:rPr lang="zh-CN" altLang="en-US" dirty="0"/>
              <a:t>      </a:t>
            </a:r>
            <a:r>
              <a:rPr lang="en-US" altLang="zh-CN" dirty="0"/>
              <a:t>(a) int double = 3.14159;        (b) char _; </a:t>
            </a:r>
          </a:p>
          <a:p>
            <a:r>
              <a:rPr lang="en-US" altLang="zh-CN" dirty="0"/>
              <a:t>      (c) bool catch-22;                  (d) char </a:t>
            </a:r>
            <a:r>
              <a:rPr lang="en-US" altLang="zh-CN" dirty="0" err="1"/>
              <a:t>a_or_b</a:t>
            </a:r>
            <a:r>
              <a:rPr lang="en-US" altLang="zh-CN" dirty="0"/>
              <a:t> ='1'; </a:t>
            </a:r>
          </a:p>
          <a:p>
            <a:r>
              <a:rPr lang="en-US" altLang="zh-CN" dirty="0"/>
              <a:t>      (e) float </a:t>
            </a:r>
            <a:r>
              <a:rPr lang="en-US" altLang="zh-CN" dirty="0" err="1"/>
              <a:t>Float</a:t>
            </a:r>
            <a:r>
              <a:rPr lang="en-US" altLang="zh-CN" dirty="0"/>
              <a:t> = 3.14f;</a:t>
            </a:r>
          </a:p>
          <a:p>
            <a:endParaRPr lang="en-US" altLang="zh-CN" dirty="0"/>
          </a:p>
          <a:p>
            <a:r>
              <a:rPr lang="zh-CN" altLang="en-US" dirty="0"/>
              <a:t>答：（</a:t>
            </a:r>
            <a:r>
              <a:rPr lang="en-US" altLang="zh-CN" dirty="0"/>
              <a:t>a</a:t>
            </a:r>
            <a:r>
              <a:rPr lang="zh-CN" altLang="en-US" dirty="0"/>
              <a:t>）非法。</a:t>
            </a:r>
            <a:r>
              <a:rPr lang="en-US" altLang="zh-CN" dirty="0"/>
              <a:t>double</a:t>
            </a:r>
            <a:r>
              <a:rPr lang="zh-CN" altLang="en-US" dirty="0"/>
              <a:t>为关键字。（</a:t>
            </a:r>
            <a:r>
              <a:rPr lang="en-US" altLang="zh-CN" dirty="0"/>
              <a:t>b</a:t>
            </a:r>
            <a:r>
              <a:rPr lang="zh-CN" altLang="en-US" dirty="0"/>
              <a:t>）正确。（</a:t>
            </a:r>
            <a:r>
              <a:rPr lang="en-US" altLang="zh-CN" dirty="0"/>
              <a:t>c</a:t>
            </a:r>
            <a:r>
              <a:rPr lang="zh-CN" altLang="en-US" dirty="0"/>
              <a:t>）非法。</a:t>
            </a:r>
            <a:r>
              <a:rPr lang="en-US" altLang="zh-CN" dirty="0"/>
              <a:t>-</a:t>
            </a:r>
            <a:r>
              <a:rPr lang="zh-CN" altLang="en-US" dirty="0"/>
              <a:t>为非法字符。（</a:t>
            </a:r>
            <a:r>
              <a:rPr lang="en-US" altLang="zh-CN" dirty="0"/>
              <a:t>d</a:t>
            </a:r>
            <a:r>
              <a:rPr lang="zh-CN" altLang="en-US" dirty="0"/>
              <a:t>）正确。（</a:t>
            </a:r>
            <a:r>
              <a:rPr lang="en-US" altLang="zh-CN" dirty="0"/>
              <a:t>e</a:t>
            </a:r>
            <a:r>
              <a:rPr lang="zh-CN" altLang="en-US" dirty="0"/>
              <a:t>）正确。</a:t>
            </a:r>
          </a:p>
        </p:txBody>
      </p:sp>
    </p:spTree>
    <p:extLst>
      <p:ext uri="{BB962C8B-B14F-4D97-AF65-F5344CB8AC3E}">
        <p14:creationId xmlns:p14="http://schemas.microsoft.com/office/powerpoint/2010/main" val="3082508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514</TotalTime>
  <Words>131</Words>
  <Application>Microsoft Office PowerPoint</Application>
  <PresentationFormat>宽屏</PresentationFormat>
  <Paragraphs>15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DengXian</vt:lpstr>
      <vt:lpstr>Arial</vt:lpstr>
      <vt:lpstr>Century Gothic</vt:lpstr>
      <vt:lpstr>Wingdings 3</vt:lpstr>
      <vt:lpstr>离子会议室</vt:lpstr>
      <vt:lpstr>数字表达式与数据类型转换</vt:lpstr>
      <vt:lpstr>不同数量级间国际单位制</vt:lpstr>
      <vt:lpstr>C++的保留字</vt:lpstr>
      <vt:lpstr>练习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210</cp:revision>
  <dcterms:created xsi:type="dcterms:W3CDTF">2018-03-06T01:08:38Z</dcterms:created>
  <dcterms:modified xsi:type="dcterms:W3CDTF">2019-03-03T23:20:05Z</dcterms:modified>
</cp:coreProperties>
</file>