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79" autoAdjust="0"/>
    <p:restoredTop sz="94580"/>
  </p:normalViewPr>
  <p:slideViewPr>
    <p:cSldViewPr snapToGrid="0" snapToObjects="1">
      <p:cViewPr varScale="1">
        <p:scale>
          <a:sx n="86" d="100"/>
          <a:sy n="86" d="100"/>
        </p:scale>
        <p:origin x="9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C19070-0ACB-964B-9A57-570229ED9CFB}" type="datetimeFigureOut">
              <a:rPr kumimoji="1" lang="zh-CN" altLang="en-US" smtClean="0"/>
              <a:t>2019/7/7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43A899-C511-B249-B2F1-66634D18484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47746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2019/7/7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2019/7/7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2019/7/7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2019/7/7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2019/7/7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2019/7/7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2019/7/7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2019/7/7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2019/7/7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标题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2019/7/7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和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2019/7/7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带标题的引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2019/7/7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2019/7/7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2019/7/7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2019/7/7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2019/7/7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2019/7/7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2019/7/7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94930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59050" y="3438557"/>
            <a:ext cx="8825658" cy="2677648"/>
          </a:xfrm>
        </p:spPr>
        <p:txBody>
          <a:bodyPr/>
          <a:lstStyle/>
          <a:p>
            <a:r>
              <a:rPr kumimoji="1" lang="zh-CN" altLang="en-US" dirty="0"/>
              <a:t>循环结构程序设计实例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691" y="2854325"/>
            <a:ext cx="2192034" cy="185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70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C39208-0837-48D4-9493-DF26D2916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求</a:t>
            </a:r>
            <a:r>
              <a:rPr lang="en-US" altLang="zh-CN" dirty="0"/>
              <a:t>a</a:t>
            </a:r>
            <a:r>
              <a:rPr lang="zh-CN" altLang="en-US" dirty="0"/>
              <a:t>的</a:t>
            </a:r>
            <a:r>
              <a:rPr lang="en-US" altLang="zh-CN" dirty="0"/>
              <a:t>b</a:t>
            </a:r>
            <a:r>
              <a:rPr lang="zh-CN" altLang="en-US" dirty="0"/>
              <a:t>次方个位数是多少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1280346-8D2E-454B-A012-2D99296EBC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4400" dirty="0"/>
              <a:t>一题多解</a:t>
            </a:r>
            <a:endParaRPr lang="en-US" altLang="zh-CN" sz="4400" dirty="0"/>
          </a:p>
          <a:p>
            <a:endParaRPr lang="en-US" altLang="zh-CN" dirty="0"/>
          </a:p>
          <a:p>
            <a:r>
              <a:rPr lang="en-US" altLang="zh-CN" sz="4000" dirty="0"/>
              <a:t>1</a:t>
            </a:r>
            <a:r>
              <a:rPr lang="zh-CN" altLang="en-US" sz="4000" dirty="0"/>
              <a:t>、使用快速幂</a:t>
            </a:r>
            <a:endParaRPr lang="en-US" altLang="zh-CN" sz="4000" dirty="0"/>
          </a:p>
          <a:p>
            <a:r>
              <a:rPr lang="en-US" altLang="zh-CN" sz="4000" dirty="0"/>
              <a:t>2</a:t>
            </a:r>
            <a:r>
              <a:rPr lang="zh-CN" altLang="en-US" sz="4000" dirty="0"/>
              <a:t>、使用个位数计算法</a:t>
            </a:r>
            <a:endParaRPr lang="en-US" altLang="zh-CN" sz="4000" dirty="0"/>
          </a:p>
          <a:p>
            <a:r>
              <a:rPr lang="en-US" altLang="zh-CN" sz="4000" dirty="0"/>
              <a:t>3</a:t>
            </a:r>
            <a:r>
              <a:rPr lang="zh-CN" altLang="en-US" sz="4000" dirty="0"/>
              <a:t>、找规律打表法</a:t>
            </a:r>
          </a:p>
        </p:txBody>
      </p:sp>
    </p:spTree>
    <p:extLst>
      <p:ext uri="{BB962C8B-B14F-4D97-AF65-F5344CB8AC3E}">
        <p14:creationId xmlns:p14="http://schemas.microsoft.com/office/powerpoint/2010/main" val="38909303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E979BA-4565-498F-99BC-2C1C88F89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P156_6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A9E431D-69CE-4A7C-B2D9-3B1726F3D7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有</a:t>
            </a:r>
            <a:r>
              <a:rPr lang="en-US" altLang="zh-CN" dirty="0"/>
              <a:t>N</a:t>
            </a:r>
            <a:r>
              <a:rPr lang="zh-CN" altLang="en-US" dirty="0"/>
              <a:t>个小伙伴（编号从 </a:t>
            </a:r>
            <a:r>
              <a:rPr lang="en-US" altLang="zh-CN" dirty="0"/>
              <a:t>0</a:t>
            </a:r>
            <a:r>
              <a:rPr lang="zh-CN" altLang="en-US" dirty="0"/>
              <a:t>到</a:t>
            </a:r>
            <a:r>
              <a:rPr lang="en-US" altLang="zh-CN" dirty="0"/>
              <a:t>n-1</a:t>
            </a:r>
            <a:r>
              <a:rPr lang="zh-CN" altLang="en-US" dirty="0"/>
              <a:t>）</a:t>
            </a:r>
            <a:r>
              <a:rPr lang="en-US" altLang="zh-CN"/>
              <a:t>…..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76414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离子会议室">
  <a:themeElements>
    <a:clrScheme name="离子会议室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离子会议室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离子会议室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782</TotalTime>
  <Words>51</Words>
  <Application>Microsoft Office PowerPoint</Application>
  <PresentationFormat>宽屏</PresentationFormat>
  <Paragraphs>9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8" baseType="lpstr">
      <vt:lpstr>DengXian</vt:lpstr>
      <vt:lpstr>Arial</vt:lpstr>
      <vt:lpstr>Century Gothic</vt:lpstr>
      <vt:lpstr>Wingdings 3</vt:lpstr>
      <vt:lpstr>离子会议室</vt:lpstr>
      <vt:lpstr>循环结构程序设计实例</vt:lpstr>
      <vt:lpstr>求a的b次方个位数是多少</vt:lpstr>
      <vt:lpstr>P156_6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少惠林少儿编程课程</dc:title>
  <dc:creator>张虹波</dc:creator>
  <cp:lastModifiedBy>Administrator</cp:lastModifiedBy>
  <cp:revision>330</cp:revision>
  <dcterms:created xsi:type="dcterms:W3CDTF">2018-03-06T01:08:38Z</dcterms:created>
  <dcterms:modified xsi:type="dcterms:W3CDTF">2019-07-07T01:03:36Z</dcterms:modified>
</cp:coreProperties>
</file>