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2019/5/19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/>
              <a:t>NOIP2018</a:t>
            </a:r>
            <a:r>
              <a:rPr kumimoji="1" lang="zh-CN" altLang="en-US" dirty="0"/>
              <a:t>初赛普通组</a:t>
            </a:r>
            <a:r>
              <a:rPr kumimoji="1" lang="en-US" altLang="zh-CN" dirty="0"/>
              <a:t>C++</a:t>
            </a:r>
            <a:r>
              <a:rPr kumimoji="1" lang="zh-CN" altLang="en-US" dirty="0"/>
              <a:t>试题解析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555" y="4237076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F1C01-71CE-4933-874F-F3ABD2F5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2018</a:t>
            </a:r>
            <a:r>
              <a:rPr lang="zh-CN" altLang="en-US" dirty="0"/>
              <a:t>年初赛选择题共</a:t>
            </a:r>
            <a:r>
              <a:rPr lang="en-US" altLang="zh-CN" dirty="0"/>
              <a:t>15</a:t>
            </a:r>
            <a:r>
              <a:rPr lang="zh-CN" altLang="en-US" dirty="0"/>
              <a:t>道题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E3D1BA-2DDE-4866-956B-3EAA7A634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89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B0E8AF-A357-4A4E-8A44-AD2EDFE6F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洛谷网校（刷题）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8778B5-7582-48ED-82F4-3B868FAE0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4800" b="1" dirty="0"/>
              <a:t>https://www.luogu.org/</a:t>
            </a:r>
            <a:endParaRPr lang="zh-CN" alt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649208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535</TotalTime>
  <Words>31</Words>
  <Application>Microsoft Office PowerPoint</Application>
  <PresentationFormat>宽屏</PresentationFormat>
  <Paragraphs>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DengXian</vt:lpstr>
      <vt:lpstr>Arial</vt:lpstr>
      <vt:lpstr>Century Gothic</vt:lpstr>
      <vt:lpstr>Wingdings 3</vt:lpstr>
      <vt:lpstr>离子会议室</vt:lpstr>
      <vt:lpstr>NOIP2018初赛普通组C++试题解析</vt:lpstr>
      <vt:lpstr>2018年初赛选择题共15道题</vt:lpstr>
      <vt:lpstr>洛谷网校（刷题）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242</cp:revision>
  <dcterms:created xsi:type="dcterms:W3CDTF">2018-03-06T01:08:38Z</dcterms:created>
  <dcterms:modified xsi:type="dcterms:W3CDTF">2019-05-19T01:35:52Z</dcterms:modified>
</cp:coreProperties>
</file>