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2019/3/16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ool.oschina.net/commons?type=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54955" y="2110884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数据类型转换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529FB7-599F-45CB-9EF0-1A3AA630DEFF}"/>
              </a:ext>
            </a:extLst>
          </p:cNvPr>
          <p:cNvSpPr txBox="1"/>
          <p:nvPr/>
        </p:nvSpPr>
        <p:spPr>
          <a:xfrm>
            <a:off x="1428290" y="4096730"/>
            <a:ext cx="9912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ea"/>
                <a:hlinkClick r:id="rId2"/>
              </a:rPr>
              <a:t>http://tool.oschina.net/commons?type=4</a:t>
            </a:r>
            <a:endParaRPr lang="zh-CN" altLang="en-US" sz="3600" b="1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5AADC6-C054-4A54-AECE-7B57C43392CB}"/>
              </a:ext>
            </a:extLst>
          </p:cNvPr>
          <p:cNvSpPr txBox="1"/>
          <p:nvPr/>
        </p:nvSpPr>
        <p:spPr>
          <a:xfrm>
            <a:off x="1204332" y="936702"/>
            <a:ext cx="35782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/>
              <a:t>ASCII</a:t>
            </a:r>
            <a:r>
              <a:rPr lang="zh-CN" altLang="en-US" sz="4000" b="1" dirty="0"/>
              <a:t>码对照表</a:t>
            </a:r>
          </a:p>
        </p:txBody>
      </p:sp>
    </p:spTree>
    <p:extLst>
      <p:ext uri="{BB962C8B-B14F-4D97-AF65-F5344CB8AC3E}">
        <p14:creationId xmlns:p14="http://schemas.microsoft.com/office/powerpoint/2010/main" val="2436765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537</TotalTime>
  <Words>18</Words>
  <Application>Microsoft Office PowerPoint</Application>
  <PresentationFormat>宽屏</PresentationFormat>
  <Paragraphs>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DengXian</vt:lpstr>
      <vt:lpstr>宋体</vt:lpstr>
      <vt:lpstr>Arial</vt:lpstr>
      <vt:lpstr>Century Gothic</vt:lpstr>
      <vt:lpstr>Wingdings 3</vt:lpstr>
      <vt:lpstr>离子会议室</vt:lpstr>
      <vt:lpstr>数据类型转换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178</cp:revision>
  <dcterms:created xsi:type="dcterms:W3CDTF">2018-03-06T01:08:38Z</dcterms:created>
  <dcterms:modified xsi:type="dcterms:W3CDTF">2019-03-16T04:24:27Z</dcterms:modified>
</cp:coreProperties>
</file>