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303" r:id="rId3"/>
    <p:sldId id="321" r:id="rId4"/>
    <p:sldId id="314" r:id="rId5"/>
    <p:sldId id="304" r:id="rId6"/>
    <p:sldId id="305" r:id="rId7"/>
    <p:sldId id="324" r:id="rId8"/>
    <p:sldId id="308" r:id="rId9"/>
    <p:sldId id="316" r:id="rId10"/>
    <p:sldId id="317" r:id="rId11"/>
    <p:sldId id="323" r:id="rId12"/>
    <p:sldId id="320" r:id="rId13"/>
    <p:sldId id="32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2019/2/24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idu.com/s?wd=M.Ritchie&amp;tn=SE_PcZhidaonwhc_ngpagmjz&amp;rsv_dl=gh_pc_zhida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ianshu.com/p/d15b6ab65ed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20026;&#20160;&#20040;&#38754;&#21521;&#36807;&#31243;&#19981;&#22909;.doc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err="1"/>
              <a:t>c++</a:t>
            </a:r>
            <a:r>
              <a:rPr kumimoji="1" lang="zh-CN" altLang="en-US" dirty="0"/>
              <a:t>的特点与</a:t>
            </a:r>
            <a:r>
              <a:rPr kumimoji="1" lang="en-US" altLang="zh-CN" dirty="0"/>
              <a:t>OO</a:t>
            </a:r>
            <a:r>
              <a:rPr kumimoji="1" lang="zh-CN" altLang="en-US" dirty="0"/>
              <a:t>思想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49A66F1-FFE2-47A8-A88C-658F7BF533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 言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62BAA67-BA71-413D-A443-65873899D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3385" y="2321169"/>
            <a:ext cx="11122269" cy="398755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40000"/>
              </a:lnSpc>
            </a:pPr>
            <a:endParaRPr lang="zh-CN" altLang="en-US" sz="2800" dirty="0"/>
          </a:p>
          <a:p>
            <a:pPr>
              <a:lnSpc>
                <a:spcPct val="90000"/>
              </a:lnSpc>
            </a:pPr>
            <a:r>
              <a:rPr lang="zh-CN" altLang="en-US" sz="3300" dirty="0"/>
              <a:t>在这里假设大家都有</a:t>
            </a:r>
            <a:r>
              <a:rPr lang="en-US" altLang="zh-CN" sz="3300" dirty="0"/>
              <a:t>python</a:t>
            </a:r>
            <a:r>
              <a:rPr lang="zh-CN" altLang="en-US" sz="3300" dirty="0"/>
              <a:t>语言的基础，为了增进编程能力和思想而开的这门课程。</a:t>
            </a:r>
            <a:endParaRPr lang="en-US" altLang="zh-CN" sz="3300" dirty="0"/>
          </a:p>
          <a:p>
            <a:pPr>
              <a:lnSpc>
                <a:spcPct val="90000"/>
              </a:lnSpc>
            </a:pPr>
            <a:endParaRPr lang="en-US" altLang="zh-CN" sz="3000" dirty="0"/>
          </a:p>
          <a:p>
            <a:pPr>
              <a:lnSpc>
                <a:spcPct val="90000"/>
              </a:lnSpc>
            </a:pPr>
            <a:r>
              <a:rPr lang="zh-CN" altLang="en-US" sz="3000" dirty="0"/>
              <a:t>本节课关键概念</a:t>
            </a:r>
            <a:r>
              <a:rPr lang="zh-CN" altLang="en-US" sz="2800" dirty="0"/>
              <a:t>：</a:t>
            </a:r>
            <a:endParaRPr lang="en-US" altLang="zh-CN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dirty="0"/>
              <a:t>	</a:t>
            </a:r>
            <a:r>
              <a:rPr lang="zh-CN" altLang="en-US" sz="3900" b="1" dirty="0">
                <a:solidFill>
                  <a:srgbClr val="FF0000"/>
                </a:solidFill>
              </a:rPr>
              <a:t>解释型语言与编译型语言</a:t>
            </a:r>
            <a:endParaRPr lang="en-US" altLang="zh-CN" sz="2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	</a:t>
            </a:r>
            <a:r>
              <a:rPr lang="zh-CN" altLang="en-US" sz="4000" b="1" dirty="0">
                <a:solidFill>
                  <a:srgbClr val="FF0000"/>
                </a:solidFill>
              </a:rPr>
              <a:t>面对对象的理解</a:t>
            </a:r>
            <a:br>
              <a:rPr lang="en-US" altLang="zh-CN" sz="4000" b="1" dirty="0">
                <a:solidFill>
                  <a:srgbClr val="FF0000"/>
                </a:solidFill>
              </a:rPr>
            </a:br>
            <a:r>
              <a:rPr lang="en-US" altLang="zh-CN" sz="4000" b="1" dirty="0">
                <a:solidFill>
                  <a:srgbClr val="FF0000"/>
                </a:solidFill>
              </a:rPr>
              <a:t>	</a:t>
            </a:r>
            <a:r>
              <a:rPr lang="en-US" altLang="zh-CN" sz="3000" dirty="0">
                <a:solidFill>
                  <a:schemeClr val="tx1"/>
                </a:solidFill>
              </a:rPr>
              <a:t>(</a:t>
            </a:r>
            <a:r>
              <a:rPr lang="zh-CN" altLang="en-US" sz="3000" dirty="0">
                <a:solidFill>
                  <a:schemeClr val="tx1"/>
                </a:solidFill>
              </a:rPr>
              <a:t>这个是以后深入学习的重中之重，有的人可能几年也无法完全懂得其概念</a:t>
            </a:r>
            <a:r>
              <a:rPr lang="en-US" altLang="zh-CN" sz="3000" dirty="0">
                <a:solidFill>
                  <a:schemeClr val="tx1"/>
                </a:solidFill>
              </a:rPr>
              <a:t>)</a:t>
            </a:r>
            <a:r>
              <a:rPr lang="zh-CN" altLang="en-US" sz="3000" dirty="0"/>
              <a:t>。</a:t>
            </a:r>
            <a:br>
              <a:rPr lang="en-US" altLang="zh-CN" sz="3000" dirty="0"/>
            </a:br>
            <a:br>
              <a:rPr lang="en-US" altLang="zh-CN" sz="3000" dirty="0"/>
            </a:br>
            <a:endParaRPr lang="zh-CN" altLang="en-US" sz="3000" dirty="0"/>
          </a:p>
          <a:p>
            <a:pPr>
              <a:lnSpc>
                <a:spcPct val="40000"/>
              </a:lnSpc>
            </a:pPr>
            <a:endParaRPr lang="zh-CN" altLang="en-US" sz="2800" dirty="0"/>
          </a:p>
          <a:p>
            <a:pPr marL="0" indent="0">
              <a:lnSpc>
                <a:spcPct val="90000"/>
              </a:lnSpc>
              <a:buNone/>
            </a:pP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630166-1514-45B8-A258-7F2B6912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</a:t>
            </a:r>
            <a:r>
              <a:rPr lang="zh-CN" altLang="en-US" dirty="0"/>
              <a:t>语言和</a:t>
            </a:r>
            <a:r>
              <a:rPr lang="en-US" altLang="zh-CN" dirty="0"/>
              <a:t>C++</a:t>
            </a:r>
            <a:r>
              <a:rPr lang="zh-CN" altLang="en-US" dirty="0"/>
              <a:t>的由来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7A768-6634-4CCB-9AEB-CD5825279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386" y="2603500"/>
            <a:ext cx="11006254" cy="3416300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2800" dirty="0"/>
              <a:t>　</a:t>
            </a:r>
            <a:r>
              <a:rPr lang="en-US" altLang="zh-CN" sz="3000" dirty="0"/>
              <a:t>1972</a:t>
            </a:r>
            <a:r>
              <a:rPr lang="zh-CN" altLang="en-US" sz="3000" dirty="0"/>
              <a:t>年，</a:t>
            </a:r>
            <a:r>
              <a:rPr lang="zh-CN" altLang="en-US" sz="3000" dirty="0">
                <a:latin typeface="+mn-ea"/>
              </a:rPr>
              <a:t>美国贝尔实验室的 </a:t>
            </a:r>
            <a:r>
              <a:rPr lang="en-US" altLang="zh-CN" sz="3000" dirty="0" err="1">
                <a:latin typeface="+mn-ea"/>
              </a:rPr>
              <a:t>D.</a:t>
            </a:r>
            <a:r>
              <a:rPr lang="en-US" altLang="zh-CN" sz="3000" dirty="0" err="1">
                <a:latin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M.Ritchie</a:t>
            </a:r>
            <a:r>
              <a:rPr lang="zh-CN" altLang="en-US" sz="3000" dirty="0">
                <a:latin typeface="+mn-ea"/>
              </a:rPr>
              <a:t> </a:t>
            </a:r>
            <a:r>
              <a:rPr lang="zh-CN" altLang="en-US" sz="3000" dirty="0"/>
              <a:t>在</a:t>
            </a:r>
            <a:r>
              <a:rPr lang="en-US" altLang="zh-CN" sz="3000" dirty="0"/>
              <a:t>B</a:t>
            </a:r>
            <a:r>
              <a:rPr lang="zh-CN" altLang="en-US" sz="3000" dirty="0"/>
              <a:t>语言的基础上最终设计出了一种新的语言，他取了</a:t>
            </a:r>
            <a:r>
              <a:rPr lang="en-US" altLang="zh-CN" sz="3000" dirty="0"/>
              <a:t>BCPL</a:t>
            </a:r>
            <a:r>
              <a:rPr lang="zh-CN" altLang="en-US" sz="3000" dirty="0"/>
              <a:t>的第二个字母作为这种语言的名字，这就是</a:t>
            </a:r>
            <a:r>
              <a:rPr lang="en-US" altLang="zh-CN" sz="3000" dirty="0"/>
              <a:t>C</a:t>
            </a:r>
            <a:r>
              <a:rPr lang="zh-CN" altLang="en-US" sz="3000" dirty="0"/>
              <a:t>语言，然后他用</a:t>
            </a:r>
            <a:r>
              <a:rPr lang="en-US" altLang="zh-CN" sz="3000" dirty="0"/>
              <a:t>C</a:t>
            </a:r>
            <a:r>
              <a:rPr lang="zh-CN" altLang="en-US" sz="3000" dirty="0"/>
              <a:t>语言重写了</a:t>
            </a:r>
            <a:r>
              <a:rPr lang="en-US" altLang="zh-CN" sz="3000" dirty="0"/>
              <a:t>UNIX</a:t>
            </a:r>
            <a:r>
              <a:rPr lang="zh-CN" altLang="en-US" sz="3000" dirty="0"/>
              <a:t>。</a:t>
            </a:r>
            <a:endParaRPr lang="en-US" altLang="zh-CN" sz="3000" dirty="0"/>
          </a:p>
          <a:p>
            <a:pPr marL="0" indent="0">
              <a:buNone/>
            </a:pPr>
            <a:endParaRPr lang="en-US" altLang="zh-CN" sz="3000" dirty="0"/>
          </a:p>
          <a:p>
            <a:endParaRPr lang="en-US" altLang="zh-CN" sz="3000" dirty="0"/>
          </a:p>
          <a:p>
            <a:r>
              <a:rPr lang="en-US" altLang="zh-CN" sz="3000" dirty="0"/>
              <a:t>C++</a:t>
            </a:r>
            <a:r>
              <a:rPr lang="zh-CN" altLang="en-US" sz="3000" dirty="0"/>
              <a:t>是在</a:t>
            </a:r>
            <a:r>
              <a:rPr lang="en-US" altLang="zh-CN" sz="3000" dirty="0"/>
              <a:t>C</a:t>
            </a:r>
            <a:r>
              <a:rPr lang="zh-CN" altLang="en-US" sz="3000" dirty="0"/>
              <a:t>的基础上增加了新的理论，玩出了新的花样，增加了面向对象的特点，所以叫</a:t>
            </a:r>
            <a:r>
              <a:rPr lang="en-US" altLang="zh-CN" sz="3000" dirty="0"/>
              <a:t>C</a:t>
            </a:r>
            <a:r>
              <a:rPr lang="zh-CN" altLang="en-US" sz="3000" dirty="0"/>
              <a:t> </a:t>
            </a:r>
            <a:r>
              <a:rPr lang="en-US" altLang="zh-CN" sz="3000" dirty="0"/>
              <a:t>PLUS </a:t>
            </a:r>
            <a:r>
              <a:rPr lang="en-US" altLang="zh-CN" sz="3000" dirty="0" err="1"/>
              <a:t>PLUS</a:t>
            </a:r>
            <a:r>
              <a:rPr lang="zh-CN" altLang="en-US" sz="3000" dirty="0"/>
              <a:t>，简写为</a:t>
            </a:r>
            <a:r>
              <a:rPr lang="en-US" altLang="zh-CN" sz="3000" dirty="0"/>
              <a:t>CPP</a:t>
            </a:r>
            <a:r>
              <a:rPr lang="zh-CN" altLang="en-US" sz="3000" dirty="0"/>
              <a:t>，中国人喜欢叫其</a:t>
            </a:r>
            <a:r>
              <a:rPr lang="en-US" altLang="zh-CN" sz="3000" dirty="0"/>
              <a:t>C</a:t>
            </a:r>
            <a:r>
              <a:rPr lang="zh-CN" altLang="en-US" sz="3000" dirty="0"/>
              <a:t>加加。</a:t>
            </a:r>
            <a:endParaRPr lang="en-US" altLang="zh-CN" sz="3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72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966BC8-A09C-458B-BC39-8ED764A1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一、编译性语言与解释性语言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44B604-0C69-4866-8305-561CEA967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1544754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例子：</a:t>
            </a:r>
            <a:br>
              <a:rPr lang="en-US" altLang="zh-CN" sz="2800" dirty="0"/>
            </a:br>
            <a:r>
              <a:rPr lang="zh-CN" altLang="en-US" sz="2800" dirty="0"/>
              <a:t>糖豆幼儿园要进行拍皮球比赛</a:t>
            </a:r>
            <a:r>
              <a:rPr lang="en-US" altLang="zh-CN" sz="2800" dirty="0"/>
              <a:t>…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ABA8F94-D04A-4826-BDD0-69ABEB54BA3E}"/>
              </a:ext>
            </a:extLst>
          </p:cNvPr>
          <p:cNvSpPr txBox="1"/>
          <p:nvPr/>
        </p:nvSpPr>
        <p:spPr>
          <a:xfrm>
            <a:off x="1616927" y="4560849"/>
            <a:ext cx="9210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err="1"/>
              <a:t>Python,basic</a:t>
            </a:r>
            <a:r>
              <a:rPr lang="zh-CN" altLang="en-US" sz="3600" b="1" dirty="0"/>
              <a:t>等为解释型语言。</a:t>
            </a:r>
            <a:br>
              <a:rPr lang="en-US" altLang="zh-CN" sz="3600" b="1" dirty="0"/>
            </a:br>
            <a:r>
              <a:rPr lang="en-US" altLang="zh-CN" sz="3600" b="1" dirty="0"/>
              <a:t>C</a:t>
            </a:r>
            <a:r>
              <a:rPr lang="zh-CN" altLang="en-US" sz="3600" b="1" dirty="0"/>
              <a:t>、</a:t>
            </a:r>
            <a:r>
              <a:rPr lang="en-US" altLang="zh-CN" sz="3600" b="1" dirty="0"/>
              <a:t>C++</a:t>
            </a:r>
            <a:r>
              <a:rPr lang="zh-CN" altLang="en-US" sz="3600" b="1" dirty="0"/>
              <a:t>为编译型语言。</a:t>
            </a: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445830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02380D8-AC83-410F-B3DD-8C8DC47BB4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C++语言简介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84B088B-4024-4780-99A5-89FD43D54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5462" y="2400300"/>
            <a:ext cx="11087100" cy="3981451"/>
          </a:xfrm>
        </p:spPr>
        <p:txBody>
          <a:bodyPr>
            <a:normAutofit lnSpcReduction="10000"/>
          </a:bodyPr>
          <a:lstStyle/>
          <a:p>
            <a:r>
              <a:rPr lang="zh-CN" altLang="zh-CN" sz="3200" dirty="0"/>
              <a:t>C++是一种语言，仅仅是它的语法、特性、标准类库就已经是一门非常高深的课程，所以在开始学习的时候，必须先要打好基础。</a:t>
            </a:r>
          </a:p>
          <a:p>
            <a:pPr>
              <a:lnSpc>
                <a:spcPct val="60000"/>
              </a:lnSpc>
            </a:pPr>
            <a:endParaRPr lang="zh-CN" altLang="zh-CN" sz="3200" dirty="0"/>
          </a:p>
          <a:p>
            <a:r>
              <a:rPr lang="zh-CN" altLang="zh-CN" sz="3200" dirty="0"/>
              <a:t>在市面上有很多Visual C++的书，虽然其中可能会花1-2章来介绍C++的基本特性，但是那绝对不会让你入门。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  <a:p>
            <a:r>
              <a:rPr lang="zh-CN" altLang="en-US" sz="3200" b="1" dirty="0">
                <a:hlinkClick r:id="rId2"/>
              </a:rPr>
              <a:t>为什么那么多程序员对</a:t>
            </a:r>
            <a:r>
              <a:rPr lang="en-US" altLang="zh-CN" sz="3200" b="1" dirty="0">
                <a:hlinkClick r:id="rId2"/>
              </a:rPr>
              <a:t>C</a:t>
            </a:r>
            <a:r>
              <a:rPr lang="zh-CN" altLang="en-US" sz="3200" b="1" dirty="0">
                <a:hlinkClick r:id="rId2"/>
              </a:rPr>
              <a:t>加加又爱又恨？原来是这样！</a:t>
            </a:r>
            <a:endParaRPr lang="zh-CN" altLang="en-US" sz="3200" b="1" dirty="0"/>
          </a:p>
          <a:p>
            <a:endParaRPr lang="zh-CN" altLang="zh-CN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B7B41EB-9DE8-4277-9310-B7C355FD3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C++的特点与OO思想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A786434-F54F-4028-B6B5-1A400E1BE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1499" y="2233246"/>
            <a:ext cx="11298115" cy="4148505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C语言有一个优点，即它的速度可以很快。写出来的程序可以很精练、简单、小巧，不用为了解决某个问题环绕太平洋一大圈。</a:t>
            </a:r>
          </a:p>
          <a:p>
            <a:pPr>
              <a:lnSpc>
                <a:spcPct val="20000"/>
              </a:lnSpc>
            </a:pPr>
            <a:endParaRPr lang="zh-CN" altLang="en-US" sz="2800" dirty="0"/>
          </a:p>
          <a:p>
            <a:r>
              <a:rPr lang="zh-CN" altLang="en-US" sz="2800" dirty="0"/>
              <a:t>但如果将C和C++相比较，C++就经常会为了解决某个问题绕一个大圈，所以代码量相对较大，并且里边有一些不是必须的代码。</a:t>
            </a:r>
          </a:p>
          <a:p>
            <a:pPr>
              <a:lnSpc>
                <a:spcPct val="40000"/>
              </a:lnSpc>
            </a:pPr>
            <a:endParaRPr lang="zh-CN" altLang="en-US" sz="2800" dirty="0"/>
          </a:p>
          <a:p>
            <a:r>
              <a:rPr lang="zh-CN" altLang="en-US" sz="2800" dirty="0"/>
              <a:t>但C++有个绝对的优势，就是针对不同的对象去做实例化，这就是所谓的OO思想。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9FEEE2-6B80-4C21-9530-9C63968F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什么是面向过程？ 有什么不好吗？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D39F2A-FA15-4FE1-9EE3-31E257DFE5CF}"/>
              </a:ext>
            </a:extLst>
          </p:cNvPr>
          <p:cNvSpPr txBox="1"/>
          <p:nvPr/>
        </p:nvSpPr>
        <p:spPr>
          <a:xfrm>
            <a:off x="1483112" y="31334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文本框 11">
            <a:hlinkClick r:id="rId2" action="ppaction://hlinkfile"/>
            <a:extLst>
              <a:ext uri="{FF2B5EF4-FFF2-40B4-BE49-F238E27FC236}">
                <a16:creationId xmlns:a16="http://schemas.microsoft.com/office/drawing/2014/main" id="{2B3FECEA-3EF6-4BD5-80E8-CAC02F58F5E8}"/>
              </a:ext>
            </a:extLst>
          </p:cNvPr>
          <p:cNvSpPr txBox="1"/>
          <p:nvPr/>
        </p:nvSpPr>
        <p:spPr>
          <a:xfrm>
            <a:off x="5307981" y="431530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链接</a:t>
            </a:r>
          </a:p>
        </p:txBody>
      </p:sp>
    </p:spTree>
    <p:extLst>
      <p:ext uri="{BB962C8B-B14F-4D97-AF65-F5344CB8AC3E}">
        <p14:creationId xmlns:p14="http://schemas.microsoft.com/office/powerpoint/2010/main" val="2312520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6604456-81E1-4982-A5B3-2CF4241B6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什么是OO思想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42CADBF-BFD2-485A-BE18-1D077298D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6331" y="2259623"/>
            <a:ext cx="11210192" cy="4195153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在面对对象的思想中，任何事物都可以被看做一个对象。一个再复杂的模型结构都是由千千万万个对象组成的。这是根本思想。</a:t>
            </a:r>
          </a:p>
          <a:p>
            <a:r>
              <a:rPr lang="zh-CN" altLang="en-US" sz="3200" dirty="0"/>
              <a:t>例如：地球可以看做一个相当复杂的对象。地球上的每种动物、每种植物、空气、水、土壤等都是对象。</a:t>
            </a:r>
          </a:p>
          <a:p>
            <a:r>
              <a:rPr lang="zh-CN" altLang="en-US" sz="3200" dirty="0"/>
              <a:t>它们彼此之间互相联系、组合，最终形成了地球。而对于每个对象，抽象起来最终可以分为两个要素：属性和能力。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7791147-75D4-425E-AC22-FA14402BC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056" y="671450"/>
            <a:ext cx="6713888" cy="55151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B42304D-32ED-4713-927D-9DA03AB88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8644"/>
            <a:ext cx="2658791" cy="295507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CF095C4-549D-4530-91F8-17D0CD5AA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500" y="5615050"/>
            <a:ext cx="320992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5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9C0D8ED-5357-4056-8226-EF4B0AC9D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699" y="691100"/>
            <a:ext cx="6072601" cy="54758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174A526-A8F8-4D17-A4FF-924C5B76C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098"/>
            <a:ext cx="1667540" cy="235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890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AC296F-3E72-4617-9314-495473CD2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实例中体验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9B8C74-FE13-48DD-8DAC-28CED4841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53105" cy="3416300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发磁力扣</a:t>
            </a:r>
            <a:endParaRPr lang="en-US" altLang="zh-CN" sz="2800" b="1" dirty="0"/>
          </a:p>
          <a:p>
            <a:endParaRPr lang="en-US" altLang="zh-CN" sz="2800" b="1" dirty="0"/>
          </a:p>
          <a:p>
            <a:endParaRPr lang="en-US" altLang="zh-CN" sz="2800" b="1" dirty="0"/>
          </a:p>
          <a:p>
            <a:r>
              <a:rPr lang="zh-CN" altLang="en-US" sz="2800" b="1" dirty="0"/>
              <a:t>扩展知识：接口</a:t>
            </a:r>
          </a:p>
        </p:txBody>
      </p:sp>
    </p:spTree>
    <p:extLst>
      <p:ext uri="{BB962C8B-B14F-4D97-AF65-F5344CB8AC3E}">
        <p14:creationId xmlns:p14="http://schemas.microsoft.com/office/powerpoint/2010/main" val="263660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F2BF14-51AB-4622-999B-185328881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979" y="2308302"/>
            <a:ext cx="10772079" cy="4059044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现实世界中的对象，都可以用「属性」和「能力」来描述。比如我要描述一个人，「属性」就是他的年龄、性别、身高体重，「能力」就是他能做什么工作，承担什么样的责任。描述一台电视，「数据」就是它的屏幕尺寸、亮度，「能力」就是播放</a:t>
            </a:r>
            <a:r>
              <a:rPr lang="en-US" altLang="zh-CN" sz="3600" dirty="0"/>
              <a:t>《</a:t>
            </a:r>
            <a:r>
              <a:rPr lang="zh-CN" altLang="en-US" sz="3600" dirty="0"/>
              <a:t>葫芦娃</a:t>
            </a:r>
            <a:r>
              <a:rPr lang="en-US" altLang="zh-CN" sz="3600" dirty="0"/>
              <a:t>》</a:t>
            </a:r>
            <a:r>
              <a:rPr lang="zh-CN" altLang="en-US" sz="3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80856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D4D5CDE-D8AF-4B97-9583-3FC38EC53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927" y="562826"/>
            <a:ext cx="11160146" cy="5971787"/>
          </a:xfrm>
        </p:spPr>
      </p:pic>
    </p:spTree>
    <p:extLst>
      <p:ext uri="{BB962C8B-B14F-4D97-AF65-F5344CB8AC3E}">
        <p14:creationId xmlns:p14="http://schemas.microsoft.com/office/powerpoint/2010/main" val="3974751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533</TotalTime>
  <Words>469</Words>
  <Application>Microsoft Office PowerPoint</Application>
  <PresentationFormat>宽屏</PresentationFormat>
  <Paragraphs>40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DengXian</vt:lpstr>
      <vt:lpstr>宋体</vt:lpstr>
      <vt:lpstr>Arial</vt:lpstr>
      <vt:lpstr>Century Gothic</vt:lpstr>
      <vt:lpstr>Wingdings 3</vt:lpstr>
      <vt:lpstr>离子会议室</vt:lpstr>
      <vt:lpstr>c++的特点与OO思想</vt:lpstr>
      <vt:lpstr>前 言</vt:lpstr>
      <vt:lpstr>C语言和C++的由来</vt:lpstr>
      <vt:lpstr>一、编译性语言与解释性语言</vt:lpstr>
      <vt:lpstr>C++语言简介</vt:lpstr>
      <vt:lpstr>C++的特点与OO思想</vt:lpstr>
      <vt:lpstr>什么是面向过程？ 有什么不好吗？</vt:lpstr>
      <vt:lpstr>什么是OO思想</vt:lpstr>
      <vt:lpstr>PowerPoint 演示文稿</vt:lpstr>
      <vt:lpstr>PowerPoint 演示文稿</vt:lpstr>
      <vt:lpstr>实例中体验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172</cp:revision>
  <dcterms:created xsi:type="dcterms:W3CDTF">2018-03-06T01:08:38Z</dcterms:created>
  <dcterms:modified xsi:type="dcterms:W3CDTF">2019-02-24T04:51:52Z</dcterms:modified>
</cp:coreProperties>
</file>